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279" r:id="rId4"/>
    <p:sldId id="275" r:id="rId5"/>
    <p:sldId id="280" r:id="rId6"/>
    <p:sldId id="281" r:id="rId7"/>
    <p:sldId id="269"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14"/>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9/6/2018</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September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September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802.19-18/0068r0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September 2018</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September 2018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2018-09-06</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226"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36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234CD-F7FE-4209-AB5C-722DE4C2D9A9}"/>
              </a:ext>
            </a:extLst>
          </p:cNvPr>
          <p:cNvSpPr>
            <a:spLocks noGrp="1"/>
          </p:cNvSpPr>
          <p:nvPr>
            <p:ph type="title"/>
          </p:nvPr>
        </p:nvSpPr>
        <p:spPr/>
        <p:txBody>
          <a:bodyPr/>
          <a:lstStyle/>
          <a:p>
            <a:r>
              <a:rPr lang="en-US" sz="3600" dirty="0"/>
              <a:t>802.19.1 Revision Task Group</a:t>
            </a:r>
          </a:p>
        </p:txBody>
      </p:sp>
      <p:sp>
        <p:nvSpPr>
          <p:cNvPr id="3" name="Content Placeholder 2">
            <a:extLst>
              <a:ext uri="{FF2B5EF4-FFF2-40B4-BE49-F238E27FC236}">
                <a16:creationId xmlns:a16="http://schemas.microsoft.com/office/drawing/2014/main" id="{E681A7BA-E28D-4313-9904-D4EEC5ED2F20}"/>
              </a:ext>
            </a:extLst>
          </p:cNvPr>
          <p:cNvSpPr>
            <a:spLocks noGrp="1"/>
          </p:cNvSpPr>
          <p:nvPr>
            <p:ph idx="1"/>
          </p:nvPr>
        </p:nvSpPr>
        <p:spPr>
          <a:xfrm>
            <a:off x="731520" y="1867750"/>
            <a:ext cx="8288868" cy="4632960"/>
          </a:xfrm>
        </p:spPr>
        <p:txBody>
          <a:bodyPr/>
          <a:lstStyle/>
          <a:p>
            <a:r>
              <a:rPr lang="en-US" sz="2400" dirty="0"/>
              <a:t>At the July session the Executive Committee approved sending the revision draft to RevCom</a:t>
            </a:r>
          </a:p>
          <a:p>
            <a:r>
              <a:rPr lang="en-US" sz="2400" dirty="0"/>
              <a:t>The revision is on the Sept 6 RevCom teleconference agenda</a:t>
            </a:r>
          </a:p>
          <a:p>
            <a:r>
              <a:rPr lang="en-US" sz="2400" dirty="0"/>
              <a:t>The SASB teleconference is scheduled for Sept 27</a:t>
            </a:r>
          </a:p>
        </p:txBody>
      </p:sp>
      <p:sp>
        <p:nvSpPr>
          <p:cNvPr id="4" name="Slide Number Placeholder 3">
            <a:extLst>
              <a:ext uri="{FF2B5EF4-FFF2-40B4-BE49-F238E27FC236}">
                <a16:creationId xmlns:a16="http://schemas.microsoft.com/office/drawing/2014/main" id="{C711973C-B85C-4B31-BECE-D7BBF6B41D4A}"/>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F9885FD-848B-4F22-AFB6-B6169A8D993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13FE938-6519-4958-91C6-A195F9378531}"/>
              </a:ext>
            </a:extLst>
          </p:cNvPr>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687245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1522"/>
            <a:ext cx="8839200" cy="1136227"/>
          </a:xfrm>
        </p:spPr>
        <p:txBody>
          <a:bodyPr/>
          <a:lstStyle/>
          <a:p>
            <a:r>
              <a:rPr lang="en-US" sz="3600" dirty="0"/>
              <a:t>Task Group 2</a:t>
            </a:r>
          </a:p>
        </p:txBody>
      </p:sp>
      <p:sp>
        <p:nvSpPr>
          <p:cNvPr id="3" name="Content Placeholder 2"/>
          <p:cNvSpPr>
            <a:spLocks noGrp="1"/>
          </p:cNvSpPr>
          <p:nvPr>
            <p:ph idx="1"/>
          </p:nvPr>
        </p:nvSpPr>
        <p:spPr>
          <a:xfrm>
            <a:off x="731520" y="1952416"/>
            <a:ext cx="8288868" cy="4548293"/>
          </a:xfrm>
        </p:spPr>
        <p:txBody>
          <a:bodyPr/>
          <a:lstStyle/>
          <a:p>
            <a:r>
              <a:rPr lang="en-US" sz="2400" dirty="0"/>
              <a:t>Task Group 2 will not meet this week</a:t>
            </a:r>
          </a:p>
          <a:p>
            <a:r>
              <a:rPr lang="en-US" sz="2400" dirty="0"/>
              <a:t>TG2 may hold conference calls</a:t>
            </a:r>
          </a:p>
          <a:p>
            <a:endParaRPr lang="en-US" sz="2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777611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A519C-DE1F-4573-B83E-8DF786518135}"/>
              </a:ext>
            </a:extLst>
          </p:cNvPr>
          <p:cNvSpPr>
            <a:spLocks noGrp="1"/>
          </p:cNvSpPr>
          <p:nvPr>
            <p:ph type="title"/>
          </p:nvPr>
        </p:nvSpPr>
        <p:spPr/>
        <p:txBody>
          <a:bodyPr/>
          <a:lstStyle/>
          <a:p>
            <a:r>
              <a:rPr lang="en-US" sz="3600" dirty="0"/>
              <a:t>Sub-1GHz Coexistence Study Group</a:t>
            </a:r>
          </a:p>
        </p:txBody>
      </p:sp>
      <p:sp>
        <p:nvSpPr>
          <p:cNvPr id="3" name="Content Placeholder 2">
            <a:extLst>
              <a:ext uri="{FF2B5EF4-FFF2-40B4-BE49-F238E27FC236}">
                <a16:creationId xmlns:a16="http://schemas.microsoft.com/office/drawing/2014/main" id="{77D41C8B-B134-4FD3-BDEE-B93E12984B67}"/>
              </a:ext>
            </a:extLst>
          </p:cNvPr>
          <p:cNvSpPr>
            <a:spLocks noGrp="1"/>
          </p:cNvSpPr>
          <p:nvPr>
            <p:ph idx="1"/>
          </p:nvPr>
        </p:nvSpPr>
        <p:spPr/>
        <p:txBody>
          <a:bodyPr/>
          <a:lstStyle/>
          <a:p>
            <a:r>
              <a:rPr lang="en-US" sz="2400" dirty="0"/>
              <a:t>At the July session the Executive Committee approved formation of the sub-1GHz Coexistence Study Group</a:t>
            </a:r>
          </a:p>
          <a:p>
            <a:r>
              <a:rPr lang="en-US" sz="2400" dirty="0"/>
              <a:t>I have appointed Ben Rolfe as the Study Group chair</a:t>
            </a:r>
          </a:p>
          <a:p>
            <a:r>
              <a:rPr lang="en-US" sz="2400" b="1" dirty="0"/>
              <a:t>Th</a:t>
            </a:r>
            <a:r>
              <a:rPr lang="en-US" sz="2400" dirty="0"/>
              <a:t>e Study Group has three meetings scheduled this week</a:t>
            </a:r>
            <a:endParaRPr lang="en-US" sz="2400" b="1" dirty="0"/>
          </a:p>
          <a:p>
            <a:r>
              <a:rPr lang="en-US" sz="2400" dirty="0"/>
              <a:t>Additional details provided by Study Group chair</a:t>
            </a:r>
          </a:p>
          <a:p>
            <a:endParaRPr lang="en-US" sz="2400" dirty="0"/>
          </a:p>
        </p:txBody>
      </p:sp>
      <p:sp>
        <p:nvSpPr>
          <p:cNvPr id="4" name="Slide Number Placeholder 3">
            <a:extLst>
              <a:ext uri="{FF2B5EF4-FFF2-40B4-BE49-F238E27FC236}">
                <a16:creationId xmlns:a16="http://schemas.microsoft.com/office/drawing/2014/main" id="{25B89E7C-9E10-4E3D-A070-4F7901D7134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F00FE75-67C5-41DA-9816-B90016863EF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104F9A4-3C82-4EA9-B0F3-E5B4CFA77A4F}"/>
              </a:ext>
            </a:extLst>
          </p:cNvPr>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09464-3EBE-43D0-803B-BE3E1B8D3056}"/>
              </a:ext>
            </a:extLst>
          </p:cNvPr>
          <p:cNvSpPr>
            <a:spLocks noGrp="1"/>
          </p:cNvSpPr>
          <p:nvPr>
            <p:ph type="title"/>
          </p:nvPr>
        </p:nvSpPr>
        <p:spPr>
          <a:xfrm>
            <a:off x="152400" y="731522"/>
            <a:ext cx="9296400" cy="1136227"/>
          </a:xfrm>
        </p:spPr>
        <p:txBody>
          <a:bodyPr/>
          <a:lstStyle/>
          <a:p>
            <a:r>
              <a:rPr lang="en-US" sz="3200" dirty="0"/>
              <a:t>Coexistence Assurance Document Ballots</a:t>
            </a:r>
          </a:p>
        </p:txBody>
      </p:sp>
      <p:sp>
        <p:nvSpPr>
          <p:cNvPr id="3" name="Content Placeholder 2">
            <a:extLst>
              <a:ext uri="{FF2B5EF4-FFF2-40B4-BE49-F238E27FC236}">
                <a16:creationId xmlns:a16="http://schemas.microsoft.com/office/drawing/2014/main" id="{55326492-CDE9-4105-9B61-751BD6400A9E}"/>
              </a:ext>
            </a:extLst>
          </p:cNvPr>
          <p:cNvSpPr>
            <a:spLocks noGrp="1"/>
          </p:cNvSpPr>
          <p:nvPr>
            <p:ph idx="1"/>
          </p:nvPr>
        </p:nvSpPr>
        <p:spPr>
          <a:xfrm>
            <a:off x="731520" y="1981200"/>
            <a:ext cx="8288868" cy="4387427"/>
          </a:xfrm>
        </p:spPr>
        <p:txBody>
          <a:bodyPr/>
          <a:lstStyle/>
          <a:p>
            <a:pPr marL="0" indent="0">
              <a:buNone/>
            </a:pPr>
            <a:r>
              <a:rPr lang="en-US" sz="2400" u="sng" dirty="0"/>
              <a:t>802.11ay CA Document</a:t>
            </a:r>
          </a:p>
          <a:p>
            <a:r>
              <a:rPr lang="en-US" sz="2400" dirty="0"/>
              <a:t>Held 802.19 ballot on 802.11ay CA Document</a:t>
            </a:r>
          </a:p>
          <a:p>
            <a:r>
              <a:rPr lang="en-US" sz="2400" dirty="0"/>
              <a:t>Ballot closed August 18</a:t>
            </a:r>
          </a:p>
          <a:p>
            <a:r>
              <a:rPr lang="en-US" sz="2400" dirty="0"/>
              <a:t>Vote: 17/1/0.  Ballot Passed</a:t>
            </a:r>
          </a:p>
          <a:p>
            <a:r>
              <a:rPr lang="en-US" sz="2400" dirty="0"/>
              <a:t>Comments provided to 802.11 WG via the 11ay ballot</a:t>
            </a:r>
          </a:p>
          <a:p>
            <a:pPr marL="0" indent="0">
              <a:buNone/>
            </a:pPr>
            <a:r>
              <a:rPr lang="en-US" sz="2400" u="sng" dirty="0"/>
              <a:t>802.15.4x CA Document</a:t>
            </a:r>
          </a:p>
          <a:p>
            <a:r>
              <a:rPr lang="en-US" sz="2400" dirty="0"/>
              <a:t>Held 802.19 ballot on 802.15.4x CA Document</a:t>
            </a:r>
          </a:p>
          <a:p>
            <a:r>
              <a:rPr lang="en-US" sz="2400" dirty="0"/>
              <a:t>Ballot closed August 24</a:t>
            </a:r>
          </a:p>
          <a:p>
            <a:r>
              <a:rPr lang="en-US" sz="2400" dirty="0"/>
              <a:t>Vote: 16/3/0.  Ballot Passed</a:t>
            </a:r>
          </a:p>
          <a:p>
            <a:r>
              <a:rPr lang="en-US" sz="2400" dirty="0"/>
              <a:t>Comments provided to 802.15 WG via the 15.4x ballot</a:t>
            </a:r>
          </a:p>
          <a:p>
            <a:endParaRPr lang="en-US" sz="2400" dirty="0"/>
          </a:p>
          <a:p>
            <a:endParaRPr lang="en-US" sz="2400" dirty="0"/>
          </a:p>
        </p:txBody>
      </p:sp>
      <p:sp>
        <p:nvSpPr>
          <p:cNvPr id="4" name="Slide Number Placeholder 3">
            <a:extLst>
              <a:ext uri="{FF2B5EF4-FFF2-40B4-BE49-F238E27FC236}">
                <a16:creationId xmlns:a16="http://schemas.microsoft.com/office/drawing/2014/main" id="{56A1CF91-F589-4965-8DDD-93408DFEC621}"/>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4F460AD-3CB5-4056-B96F-EACF46B5F647}"/>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7B78BBB7-2124-43C6-969A-A8027FA7DDA3}"/>
              </a:ext>
            </a:extLst>
          </p:cNvPr>
          <p:cNvSpPr>
            <a:spLocks noGrp="1"/>
          </p:cNvSpPr>
          <p:nvPr>
            <p:ph type="dt" idx="15"/>
          </p:nvPr>
        </p:nvSpPr>
        <p:spPr/>
        <p:txBody>
          <a:bodyPr/>
          <a:lstStyle/>
          <a:p>
            <a:r>
              <a:rPr lang="en-US" dirty="0"/>
              <a:t>September 2018</a:t>
            </a:r>
            <a:endParaRPr lang="en-GB" dirty="0"/>
          </a:p>
        </p:txBody>
      </p:sp>
    </p:spTree>
    <p:extLst>
      <p:ext uri="{BB962C8B-B14F-4D97-AF65-F5344CB8AC3E}">
        <p14:creationId xmlns:p14="http://schemas.microsoft.com/office/powerpoint/2010/main" val="3111974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832886"/>
          </a:xfrm>
        </p:spPr>
        <p:txBody>
          <a:bodyPr/>
          <a:lstStyle/>
          <a:p>
            <a:r>
              <a:rPr lang="en-US" sz="3600" dirty="0"/>
              <a:t>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September 2018</a:t>
            </a:r>
            <a:endParaRPr lang="en-GB" dirty="0"/>
          </a:p>
        </p:txBody>
      </p:sp>
      <p:pic>
        <p:nvPicPr>
          <p:cNvPr id="7" name="Picture 6">
            <a:extLst>
              <a:ext uri="{FF2B5EF4-FFF2-40B4-BE49-F238E27FC236}">
                <a16:creationId xmlns:a16="http://schemas.microsoft.com/office/drawing/2014/main" id="{AB2B5BE0-E4BD-4006-9786-A9BC10B70EAD}"/>
              </a:ext>
            </a:extLst>
          </p:cNvPr>
          <p:cNvPicPr>
            <a:picLocks noChangeAspect="1"/>
          </p:cNvPicPr>
          <p:nvPr/>
        </p:nvPicPr>
        <p:blipFill>
          <a:blip r:embed="rId2"/>
          <a:stretch>
            <a:fillRect/>
          </a:stretch>
        </p:blipFill>
        <p:spPr>
          <a:xfrm>
            <a:off x="862631" y="1371600"/>
            <a:ext cx="8050351" cy="5368934"/>
          </a:xfrm>
          <a:prstGeom prst="rect">
            <a:avLst/>
          </a:prstGeom>
        </p:spPr>
      </p:pic>
    </p:spTree>
    <p:extLst>
      <p:ext uri="{BB962C8B-B14F-4D97-AF65-F5344CB8AC3E}">
        <p14:creationId xmlns:p14="http://schemas.microsoft.com/office/powerpoint/2010/main" val="2376408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717</TotalTime>
  <Words>322</Words>
  <Application>Microsoft Office PowerPoint</Application>
  <PresentationFormat>Custom</PresentationFormat>
  <Paragraphs>55</Paragraphs>
  <Slides>7</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5" baseType="lpstr">
      <vt:lpstr>Arial Unicode MS</vt:lpstr>
      <vt:lpstr>MS Gothic</vt:lpstr>
      <vt:lpstr>Arial</vt:lpstr>
      <vt:lpstr>Calibri</vt:lpstr>
      <vt:lpstr>Courier New</vt:lpstr>
      <vt:lpstr>Times New Roman</vt:lpstr>
      <vt:lpstr>Office Theme</vt:lpstr>
      <vt:lpstr>Document</vt:lpstr>
      <vt:lpstr>September 2018 Opening Report</vt:lpstr>
      <vt:lpstr>Voter Summary</vt:lpstr>
      <vt:lpstr>802.19.1 Revision Task Group</vt:lpstr>
      <vt:lpstr>Task Group 2</vt:lpstr>
      <vt:lpstr>Sub-1GHz Coexistence Study Group</vt:lpstr>
      <vt:lpstr>Coexistence Assurance Document Ballots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149</cp:revision>
  <cp:lastPrinted>2015-01-08T23:35:49Z</cp:lastPrinted>
  <dcterms:created xsi:type="dcterms:W3CDTF">2014-10-30T17:06:39Z</dcterms:created>
  <dcterms:modified xsi:type="dcterms:W3CDTF">2018-09-06T20:44:45Z</dcterms:modified>
</cp:coreProperties>
</file>