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26" r:id="rId5"/>
    <p:sldId id="327" r:id="rId6"/>
    <p:sldId id="325"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2C54A8C0-5FDE-47B6-877F-76B300F5C026}">
          <p14:sldIdLst>
            <p14:sldId id="256"/>
            <p14:sldId id="317"/>
            <p14:sldId id="323"/>
            <p14:sldId id="326"/>
            <p14:sldId id="327"/>
            <p14:sldId id="32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33"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802.19-18/0063r0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July 2018 Revision TG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2018-07-12</a:t>
            </a:r>
          </a:p>
        </p:txBody>
      </p:sp>
      <p:graphicFrame>
        <p:nvGraphicFramePr>
          <p:cNvPr id="3075" name="Object 3"/>
          <p:cNvGraphicFramePr>
            <a:graphicFrameLocks noChangeAspect="1"/>
          </p:cNvGraphicFramePr>
          <p:nvPr>
            <p:extLst>
              <p:ext uri="{D42A27DB-BD31-4B8C-83A1-F6EECF244321}">
                <p14:modId xmlns:p14="http://schemas.microsoft.com/office/powerpoint/2010/main" val="94533408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322"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Revision TG closing report from July 2018 IEEE 802.19 meeting in San Diego, CA.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Resolved all received comments from recirculation sponsor ballot</a:t>
            </a:r>
          </a:p>
          <a:p>
            <a:pPr lvl="1"/>
            <a:r>
              <a:rPr kumimoji="1" lang="en-US" altLang="ja-JP" dirty="0"/>
              <a:t>Please see DCN 19-17/0058r0 and DCN 19-17/0059r0</a:t>
            </a:r>
          </a:p>
          <a:p>
            <a:pPr lvl="1"/>
            <a:r>
              <a:rPr kumimoji="1" lang="en-US" altLang="ja-JP" dirty="0"/>
              <a:t>Run the motion to send the draft to IEEE-SA </a:t>
            </a:r>
            <a:r>
              <a:rPr kumimoji="1" lang="en-US" altLang="ja-JP" dirty="0" err="1"/>
              <a:t>RevCom</a:t>
            </a:r>
            <a:endParaRPr kumimoji="1" lang="en-US" altLang="ja-JP" dirty="0"/>
          </a:p>
          <a:p>
            <a:pPr lvl="1"/>
            <a:r>
              <a:rPr kumimoji="1" lang="en-US" altLang="ja-JP" dirty="0"/>
              <a:t>Run the motion to send the draft press release to 802 EC</a:t>
            </a:r>
          </a:p>
          <a:p>
            <a:pPr lvl="1"/>
            <a:endParaRPr kumimoji="1" lang="en-US" altLang="ja-JP" dirty="0"/>
          </a:p>
          <a:p>
            <a:r>
              <a:rPr kumimoji="1" lang="en-US" altLang="ja-JP" dirty="0"/>
              <a:t>Revision TG work was completed</a:t>
            </a:r>
          </a:p>
          <a:p>
            <a:pPr lvl="1"/>
            <a:r>
              <a:rPr kumimoji="1" lang="en-US" altLang="ja-JP" dirty="0"/>
              <a:t>Need approval of Revision TG meeting minutes (DCN 19-18/0062r0) </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Request the 802 Executive Committee to approve forwarding IEEE P802.19.1 revision D3.0 to IEEE-SA </a:t>
            </a:r>
            <a:r>
              <a:rPr kumimoji="1" lang="en-US" altLang="ja-JP" dirty="0" err="1"/>
              <a:t>RevCom</a:t>
            </a:r>
            <a:r>
              <a:rPr kumimoji="1" lang="en-US" altLang="ja-JP" dirty="0"/>
              <a:t>.</a:t>
            </a:r>
          </a:p>
          <a:p>
            <a:endParaRPr kumimoji="1" lang="en-US" altLang="ja-JP" dirty="0"/>
          </a:p>
          <a:p>
            <a:pPr lvl="1"/>
            <a:r>
              <a:rPr kumimoji="1" lang="en-US" altLang="ja-JP" dirty="0"/>
              <a:t>Move: N. Sato (on behalf of TG)</a:t>
            </a:r>
          </a:p>
          <a:p>
            <a:pPr lvl="1"/>
            <a:r>
              <a:rPr kumimoji="1" lang="en-US" altLang="ja-JP" dirty="0"/>
              <a:t>Second: C. Sun</a:t>
            </a:r>
          </a:p>
          <a:p>
            <a:pPr lvl="1"/>
            <a:r>
              <a:rPr kumimoji="1" lang="en-US" altLang="ja-JP" dirty="0"/>
              <a:t>Y: /N: /A: </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205345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r>
              <a:rPr kumimoji="1" lang="en-US" altLang="ja-JP" dirty="0"/>
              <a:t>Request the 802 Executive Committee to approve the press release of IEEE P802.19.1 revision (doc. 19-18/0057r1), give the working group chair editing authority.</a:t>
            </a:r>
          </a:p>
          <a:p>
            <a:endParaRPr kumimoji="1" lang="en-US" altLang="ja-JP" dirty="0"/>
          </a:p>
          <a:p>
            <a:pPr lvl="1"/>
            <a:r>
              <a:rPr kumimoji="1" lang="en-US" altLang="ja-JP" dirty="0"/>
              <a:t>Move: N. Sato (on behalf of TG)</a:t>
            </a:r>
          </a:p>
          <a:p>
            <a:pPr lvl="1"/>
            <a:r>
              <a:rPr kumimoji="1" lang="en-US" altLang="ja-JP" dirty="0"/>
              <a:t>Second: S. Furuichi</a:t>
            </a:r>
          </a:p>
          <a:p>
            <a:pPr lvl="1"/>
            <a:r>
              <a:rPr kumimoji="1" lang="en-US" altLang="ja-JP" dirty="0"/>
              <a:t>Y: /N: /A: </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3898090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2018 TG Rev meeting, DCN 19-18/0062r0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2018</a:t>
            </a:r>
            <a:endParaRPr lang="en-GB" dirty="0"/>
          </a:p>
        </p:txBody>
      </p:sp>
    </p:spTree>
    <p:extLst>
      <p:ext uri="{BB962C8B-B14F-4D97-AF65-F5344CB8AC3E}">
        <p14:creationId xmlns:p14="http://schemas.microsoft.com/office/powerpoint/2010/main" val="12398880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6447</TotalTime>
  <Words>345</Words>
  <Application>Microsoft Office PowerPoint</Application>
  <PresentationFormat>ユーザー設定</PresentationFormat>
  <Paragraphs>51</Paragraphs>
  <Slides>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July 2018 Revision TG Closing Report</vt:lpstr>
      <vt:lpstr>Abstract</vt:lpstr>
      <vt:lpstr>Results of the week</vt:lpstr>
      <vt:lpstr>Motion #1</vt:lpstr>
      <vt:lpstr>Motion #2</vt:lpstr>
      <vt:lpstr>Approval of minutes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274</cp:revision>
  <cp:lastPrinted>2014-11-08T20:15:38Z</cp:lastPrinted>
  <dcterms:created xsi:type="dcterms:W3CDTF">2014-10-30T17:06:39Z</dcterms:created>
  <dcterms:modified xsi:type="dcterms:W3CDTF">2018-07-12T20:58:40Z</dcterms:modified>
</cp:coreProperties>
</file>