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317" r:id="rId3"/>
    <p:sldId id="323" r:id="rId4"/>
    <p:sldId id="326" r:id="rId5"/>
    <p:sldId id="327" r:id="rId6"/>
    <p:sldId id="325" r:id="rId7"/>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2C54A8C0-5FDE-47B6-877F-76B300F5C026}">
          <p14:sldIdLst>
            <p14:sldId id="256"/>
            <p14:sldId id="317"/>
            <p14:sldId id="323"/>
            <p14:sldId id="326"/>
            <p14:sldId id="327"/>
            <p14:sldId id="325"/>
          </p14:sldIdLst>
        </p14:section>
      </p14:sectionLst>
    </p:ex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94" d="100"/>
          <a:sy n="94" d="100"/>
        </p:scale>
        <p:origin x="533"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2861" y="6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7/13/2018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 Corporation</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a:t>July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a:t>July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 Corporation</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802.19-18/0063r0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a:t>July 2018</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July 2018 Revision TG Closing Report</a:t>
            </a:r>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2018-07-12</a:t>
            </a:r>
          </a:p>
        </p:txBody>
      </p:sp>
      <p:graphicFrame>
        <p:nvGraphicFramePr>
          <p:cNvPr id="3075" name="Object 3"/>
          <p:cNvGraphicFramePr>
            <a:graphicFrameLocks noChangeAspect="1"/>
          </p:cNvGraphicFramePr>
          <p:nvPr>
            <p:extLst>
              <p:ext uri="{D42A27DB-BD31-4B8C-83A1-F6EECF244321}">
                <p14:modId xmlns:p14="http://schemas.microsoft.com/office/powerpoint/2010/main" val="945334081"/>
              </p:ext>
            </p:extLst>
          </p:nvPr>
        </p:nvGraphicFramePr>
        <p:xfrm>
          <a:off x="539750" y="2438400"/>
          <a:ext cx="8386763" cy="2578100"/>
        </p:xfrm>
        <a:graphic>
          <a:graphicData uri="http://schemas.openxmlformats.org/presentationml/2006/ole">
            <mc:AlternateContent xmlns:mc="http://schemas.openxmlformats.org/markup-compatibility/2006">
              <mc:Choice xmlns:v="urn:schemas-microsoft-com:vml" Requires="v">
                <p:oleObj spid="_x0000_s3322" name="Document" r:id="rId4" imgW="8250056" imgH="2538294" progId="Word.Document.8">
                  <p:embed/>
                </p:oleObj>
              </mc:Choice>
              <mc:Fallback>
                <p:oleObj name="Document" r:id="rId4" imgW="8250056" imgH="2538294" progId="Word.Document.8">
                  <p:embed/>
                  <p:pic>
                    <p:nvPicPr>
                      <p:cNvPr id="0" name="Picture 3"/>
                      <p:cNvPicPr>
                        <a:picLocks noChangeAspect="1" noChangeArrowheads="1"/>
                      </p:cNvPicPr>
                      <p:nvPr/>
                    </p:nvPicPr>
                    <p:blipFill>
                      <a:blip r:embed="rId5"/>
                      <a:srcRect/>
                      <a:stretch>
                        <a:fillRect/>
                      </a:stretch>
                    </p:blipFill>
                    <p:spPr bwMode="auto">
                      <a:xfrm>
                        <a:off x="539750" y="2438400"/>
                        <a:ext cx="8386763" cy="25781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Abstract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This is Revision TG closing report from July 2018 IEEE 802.19 meeting in San Diego, CA.</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spTree>
    <p:extLst>
      <p:ext uri="{BB962C8B-B14F-4D97-AF65-F5344CB8AC3E}">
        <p14:creationId xmlns:p14="http://schemas.microsoft.com/office/powerpoint/2010/main" val="1106970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Results of the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Resolved all received comments from recirculation sponsor ballot</a:t>
            </a:r>
          </a:p>
          <a:p>
            <a:pPr lvl="1"/>
            <a:r>
              <a:rPr kumimoji="1" lang="en-US" altLang="ja-JP" dirty="0"/>
              <a:t>Please see DCN 19-17/0058r0 and DCN 19-17/0059r0</a:t>
            </a:r>
          </a:p>
          <a:p>
            <a:pPr lvl="1"/>
            <a:r>
              <a:rPr kumimoji="1" lang="en-US" altLang="ja-JP" dirty="0"/>
              <a:t>Run the motion to send the draft to IEEE-SA </a:t>
            </a:r>
            <a:r>
              <a:rPr kumimoji="1" lang="en-US" altLang="ja-JP" dirty="0" err="1"/>
              <a:t>RevCom</a:t>
            </a:r>
            <a:endParaRPr kumimoji="1" lang="en-US" altLang="ja-JP" dirty="0"/>
          </a:p>
          <a:p>
            <a:pPr lvl="1"/>
            <a:r>
              <a:rPr kumimoji="1" lang="en-US" altLang="ja-JP" dirty="0"/>
              <a:t>Run the motion to send the draft press release to 802 EC</a:t>
            </a:r>
          </a:p>
          <a:p>
            <a:pPr lvl="1"/>
            <a:endParaRPr kumimoji="1" lang="en-US" altLang="ja-JP" dirty="0"/>
          </a:p>
          <a:p>
            <a:r>
              <a:rPr kumimoji="1" lang="en-US" altLang="ja-JP" dirty="0"/>
              <a:t>Revision TG work was completed</a:t>
            </a:r>
          </a:p>
          <a:p>
            <a:pPr lvl="1"/>
            <a:r>
              <a:rPr kumimoji="1" lang="en-US" altLang="ja-JP" dirty="0"/>
              <a:t>Need approval of Revision TG meeting minutes (DCN 19-18/0062r0) </a:t>
            </a:r>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spTree>
    <p:extLst>
      <p:ext uri="{BB962C8B-B14F-4D97-AF65-F5344CB8AC3E}">
        <p14:creationId xmlns:p14="http://schemas.microsoft.com/office/powerpoint/2010/main" val="1073501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Motion #1</a:t>
            </a:r>
          </a:p>
        </p:txBody>
      </p:sp>
      <p:sp>
        <p:nvSpPr>
          <p:cNvPr id="3" name="コンテンツ プレースホルダー 2"/>
          <p:cNvSpPr>
            <a:spLocks noGrp="1"/>
          </p:cNvSpPr>
          <p:nvPr>
            <p:ph idx="1"/>
          </p:nvPr>
        </p:nvSpPr>
        <p:spPr/>
        <p:txBody>
          <a:bodyPr>
            <a:normAutofit/>
          </a:bodyPr>
          <a:lstStyle/>
          <a:p>
            <a:r>
              <a:rPr kumimoji="1" lang="en-US" altLang="ja-JP" dirty="0"/>
              <a:t>Request the 802 Executive Committee to approve forwarding IEEE P802.19.1 revision D3.0 to IEEE-SA </a:t>
            </a:r>
            <a:r>
              <a:rPr kumimoji="1" lang="en-US" altLang="ja-JP" dirty="0" err="1"/>
              <a:t>RevCom</a:t>
            </a:r>
            <a:r>
              <a:rPr kumimoji="1" lang="en-US" altLang="ja-JP" dirty="0"/>
              <a:t>.</a:t>
            </a:r>
          </a:p>
          <a:p>
            <a:endParaRPr kumimoji="1" lang="en-US" altLang="ja-JP" dirty="0"/>
          </a:p>
          <a:p>
            <a:pPr lvl="1"/>
            <a:r>
              <a:rPr kumimoji="1" lang="en-US" altLang="ja-JP" dirty="0"/>
              <a:t>Move: N. Sato (on behalf of TG)</a:t>
            </a:r>
          </a:p>
          <a:p>
            <a:pPr lvl="1"/>
            <a:r>
              <a:rPr kumimoji="1" lang="en-US" altLang="ja-JP" dirty="0"/>
              <a:t>Second: C. Sun</a:t>
            </a:r>
          </a:p>
          <a:p>
            <a:pPr lvl="1"/>
            <a:r>
              <a:rPr kumimoji="1" lang="en-US" altLang="ja-JP" dirty="0"/>
              <a:t>Y: /N: /A: </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spTree>
    <p:extLst>
      <p:ext uri="{BB962C8B-B14F-4D97-AF65-F5344CB8AC3E}">
        <p14:creationId xmlns:p14="http://schemas.microsoft.com/office/powerpoint/2010/main" val="20534534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Motion #2</a:t>
            </a:r>
          </a:p>
        </p:txBody>
      </p:sp>
      <p:sp>
        <p:nvSpPr>
          <p:cNvPr id="3" name="コンテンツ プレースホルダー 2"/>
          <p:cNvSpPr>
            <a:spLocks noGrp="1"/>
          </p:cNvSpPr>
          <p:nvPr>
            <p:ph idx="1"/>
          </p:nvPr>
        </p:nvSpPr>
        <p:spPr/>
        <p:txBody>
          <a:bodyPr>
            <a:normAutofit/>
          </a:bodyPr>
          <a:lstStyle/>
          <a:p>
            <a:r>
              <a:rPr kumimoji="1" lang="en-US" altLang="ja-JP" dirty="0"/>
              <a:t>Request the 802 Executive Committee to approve the press release of IEEE P802.19.1 revision (doc. 19-18/0057r1), give the working group chair editing authority.</a:t>
            </a:r>
          </a:p>
          <a:p>
            <a:endParaRPr kumimoji="1" lang="en-US" altLang="ja-JP" dirty="0"/>
          </a:p>
          <a:p>
            <a:pPr lvl="1"/>
            <a:r>
              <a:rPr kumimoji="1" lang="en-US" altLang="ja-JP" dirty="0"/>
              <a:t>Move: N. Sato (on behalf of TG)</a:t>
            </a:r>
          </a:p>
          <a:p>
            <a:pPr lvl="1"/>
            <a:r>
              <a:rPr kumimoji="1" lang="en-US" altLang="ja-JP" dirty="0"/>
              <a:t>Second: S. Furuichi</a:t>
            </a:r>
          </a:p>
          <a:p>
            <a:pPr lvl="1"/>
            <a:r>
              <a:rPr kumimoji="1" lang="en-US" altLang="ja-JP" dirty="0"/>
              <a:t>Y: /N: /A: </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spTree>
    <p:extLst>
      <p:ext uri="{BB962C8B-B14F-4D97-AF65-F5344CB8AC3E}">
        <p14:creationId xmlns:p14="http://schemas.microsoft.com/office/powerpoint/2010/main" val="38980901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minutes</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July 2018 TG Rev meeting, DCN 19-18/0062r0</a:t>
            </a:r>
          </a:p>
          <a:p>
            <a:pPr lvl="1"/>
            <a:endParaRPr kumimoji="1" lang="en-US" altLang="ja-JP" dirty="0"/>
          </a:p>
          <a:p>
            <a:pPr lvl="1"/>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spTree>
    <p:extLst>
      <p:ext uri="{BB962C8B-B14F-4D97-AF65-F5344CB8AC3E}">
        <p14:creationId xmlns:p14="http://schemas.microsoft.com/office/powerpoint/2010/main" val="123988802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6447</TotalTime>
  <Words>345</Words>
  <Application>Microsoft Office PowerPoint</Application>
  <PresentationFormat>ユーザー設定</PresentationFormat>
  <Paragraphs>51</Paragraphs>
  <Slides>6</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6</vt:i4>
      </vt:variant>
    </vt:vector>
  </HeadingPairs>
  <TitlesOfParts>
    <vt:vector size="14" baseType="lpstr">
      <vt:lpstr>Arial Unicode MS</vt:lpstr>
      <vt:lpstr>MS Gothic</vt:lpstr>
      <vt:lpstr>Arial</vt:lpstr>
      <vt:lpstr>Calibri</vt:lpstr>
      <vt:lpstr>Courier New</vt:lpstr>
      <vt:lpstr>Times New Roman</vt:lpstr>
      <vt:lpstr>Office Theme</vt:lpstr>
      <vt:lpstr>Document</vt:lpstr>
      <vt:lpstr>July 2018 Revision TG Closing Report</vt:lpstr>
      <vt:lpstr>Abstract</vt:lpstr>
      <vt:lpstr>Results of the week</vt:lpstr>
      <vt:lpstr>Motion #1</vt:lpstr>
      <vt:lpstr>Motion #2</vt:lpstr>
      <vt:lpstr>Approval of minutes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Sato, Naotaka (Sony)</cp:lastModifiedBy>
  <cp:revision>274</cp:revision>
  <cp:lastPrinted>2014-11-08T20:15:38Z</cp:lastPrinted>
  <dcterms:created xsi:type="dcterms:W3CDTF">2014-10-30T17:06:39Z</dcterms:created>
  <dcterms:modified xsi:type="dcterms:W3CDTF">2018-07-12T20:58:40Z</dcterms:modified>
</cp:coreProperties>
</file>