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323" r:id="rId3"/>
    <p:sldId id="324" r:id="rId4"/>
    <p:sldId id="316" r:id="rId5"/>
    <p:sldId id="321" r:id="rId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3"/>
            <p14:sldId id="324"/>
            <p14:sldId id="316"/>
            <p14:sldId id="321"/>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4" d="100"/>
          <a:sy n="94" d="100"/>
        </p:scale>
        <p:origin x="533"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7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7/6/2018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July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July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802.19-18/0052r0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July 2018</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a:t>July 2018 Revision TG Opening Report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2018-07-06</a:t>
            </a:r>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2" name="オブジェクト 1"/>
          <p:cNvGraphicFramePr>
            <a:graphicFrameLocks noChangeAspect="1"/>
          </p:cNvGraphicFramePr>
          <p:nvPr>
            <p:extLst>
              <p:ext uri="{D42A27DB-BD31-4B8C-83A1-F6EECF244321}">
                <p14:modId xmlns:p14="http://schemas.microsoft.com/office/powerpoint/2010/main" val="2929866921"/>
              </p:ext>
            </p:extLst>
          </p:nvPr>
        </p:nvGraphicFramePr>
        <p:xfrm>
          <a:off x="539750" y="2438400"/>
          <a:ext cx="8386763" cy="2578100"/>
        </p:xfrm>
        <a:graphic>
          <a:graphicData uri="http://schemas.openxmlformats.org/presentationml/2006/ole">
            <mc:AlternateContent xmlns:mc="http://schemas.openxmlformats.org/markup-compatibility/2006">
              <mc:Choice xmlns:v="urn:schemas-microsoft-com:vml" Requires="v">
                <p:oleObj spid="_x0000_s3370" name="Document" r:id="rId4" imgW="8250056" imgH="2538294" progId="Word.Document.8">
                  <p:embed/>
                </p:oleObj>
              </mc:Choice>
              <mc:Fallback>
                <p:oleObj name="Document" r:id="rId4" imgW="8250056" imgH="2538294"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9750" y="2438400"/>
                        <a:ext cx="8386763"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endParaRPr kumimoji="1" lang="en-US" altLang="ja-JP" dirty="0"/>
          </a:p>
        </p:txBody>
      </p:sp>
      <p:sp>
        <p:nvSpPr>
          <p:cNvPr id="2" name="タイトル 1"/>
          <p:cNvSpPr>
            <a:spLocks noGrp="1"/>
          </p:cNvSpPr>
          <p:nvPr>
            <p:ph type="title"/>
          </p:nvPr>
        </p:nvSpPr>
        <p:spPr/>
        <p:txBody>
          <a:bodyPr/>
          <a:lstStyle/>
          <a:p>
            <a:r>
              <a:rPr kumimoji="1" lang="en-US" altLang="ja-JP" dirty="0"/>
              <a:t>Schedule for the week</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graphicFrame>
        <p:nvGraphicFramePr>
          <p:cNvPr id="7" name="オブジェクト 6">
            <a:extLst>
              <a:ext uri="{FF2B5EF4-FFF2-40B4-BE49-F238E27FC236}">
                <a16:creationId xmlns:a16="http://schemas.microsoft.com/office/drawing/2014/main" id="{64ACCB09-8B12-438E-B6A5-2D9B36F8201D}"/>
              </a:ext>
            </a:extLst>
          </p:cNvPr>
          <p:cNvGraphicFramePr>
            <a:graphicFrameLocks noChangeAspect="1"/>
          </p:cNvGraphicFramePr>
          <p:nvPr>
            <p:extLst>
              <p:ext uri="{D42A27DB-BD31-4B8C-83A1-F6EECF244321}">
                <p14:modId xmlns:p14="http://schemas.microsoft.com/office/powerpoint/2010/main" val="1163180590"/>
              </p:ext>
            </p:extLst>
          </p:nvPr>
        </p:nvGraphicFramePr>
        <p:xfrm>
          <a:off x="838200" y="1447800"/>
          <a:ext cx="8077200" cy="5405196"/>
        </p:xfrm>
        <a:graphic>
          <a:graphicData uri="http://schemas.openxmlformats.org/presentationml/2006/ole">
            <mc:AlternateContent xmlns:mc="http://schemas.openxmlformats.org/markup-compatibility/2006">
              <mc:Choice xmlns:v="urn:schemas-microsoft-com:vml" Requires="v">
                <p:oleObj spid="_x0000_s4103" name="Worksheet" r:id="rId3" imgW="8801131" imgH="5890113" progId="Excel.Sheet.8">
                  <p:embed/>
                </p:oleObj>
              </mc:Choice>
              <mc:Fallback>
                <p:oleObj name="Worksheet" r:id="rId3" imgW="8801131" imgH="5890113" progId="Excel.Sheet.8">
                  <p:embed/>
                  <p:pic>
                    <p:nvPicPr>
                      <p:cNvPr id="7" name="オブジェクト 6">
                        <a:extLst>
                          <a:ext uri="{FF2B5EF4-FFF2-40B4-BE49-F238E27FC236}">
                            <a16:creationId xmlns:a16="http://schemas.microsoft.com/office/drawing/2014/main" id="{A4969D0F-7C7E-4D6E-BD79-A37EC166B6B0}"/>
                          </a:ext>
                        </a:extLst>
                      </p:cNvPr>
                      <p:cNvPicPr/>
                      <p:nvPr/>
                    </p:nvPicPr>
                    <p:blipFill>
                      <a:blip r:embed="rId4"/>
                      <a:stretch>
                        <a:fillRect/>
                      </a:stretch>
                    </p:blipFill>
                    <p:spPr>
                      <a:xfrm>
                        <a:off x="838200" y="1447800"/>
                        <a:ext cx="8077200" cy="5405196"/>
                      </a:xfrm>
                      <a:prstGeom prst="rect">
                        <a:avLst/>
                      </a:prstGeom>
                    </p:spPr>
                  </p:pic>
                </p:oleObj>
              </mc:Fallback>
            </mc:AlternateContent>
          </a:graphicData>
        </a:graphic>
      </p:graphicFrame>
    </p:spTree>
    <p:extLst>
      <p:ext uri="{BB962C8B-B14F-4D97-AF65-F5344CB8AC3E}">
        <p14:creationId xmlns:p14="http://schemas.microsoft.com/office/powerpoint/2010/main" val="2592626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 Revision officers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Chair: Naotaka Sato</a:t>
            </a:r>
          </a:p>
          <a:p>
            <a:r>
              <a:rPr kumimoji="1" lang="en-US" altLang="ja-JP" dirty="0"/>
              <a:t>Technical editor: Chen Sun</a:t>
            </a:r>
          </a:p>
          <a:p>
            <a:pPr marL="0" indent="0">
              <a:buNone/>
            </a:pP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2640840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Progress of TG Revision</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kumimoji="1" lang="en-US" altLang="ja-JP" dirty="0"/>
              <a:t>IEEE SASB approved to the revision PAR of IEEE 802.19.1</a:t>
            </a:r>
          </a:p>
          <a:p>
            <a:pPr lvl="1"/>
            <a:r>
              <a:rPr kumimoji="1" lang="en-US" altLang="ja-JP" dirty="0"/>
              <a:t>Approved PAR (19-17/0034r1)</a:t>
            </a:r>
          </a:p>
          <a:p>
            <a:pPr lvl="1"/>
            <a:endParaRPr kumimoji="1" lang="en-US" altLang="ja-JP" dirty="0"/>
          </a:p>
          <a:p>
            <a:r>
              <a:rPr kumimoji="1" lang="en-US" altLang="ja-JP" dirty="0"/>
              <a:t>There was the sponsor ballot</a:t>
            </a:r>
          </a:p>
          <a:p>
            <a:pPr lvl="1"/>
            <a:r>
              <a:rPr lang="en-US" altLang="ja-JP" dirty="0"/>
              <a:t>Ballot closed on Apr. 29</a:t>
            </a:r>
          </a:p>
          <a:p>
            <a:pPr lvl="1"/>
            <a:r>
              <a:rPr lang="en-US" altLang="ja-JP" dirty="0"/>
              <a:t>Ballot passed: 54/3/3</a:t>
            </a:r>
          </a:p>
          <a:p>
            <a:pPr lvl="1"/>
            <a:r>
              <a:rPr lang="en-US" altLang="ja-JP" dirty="0"/>
              <a:t>130 comments were received and resolved (19-18/0026r3)</a:t>
            </a:r>
          </a:p>
          <a:p>
            <a:pPr lvl="1"/>
            <a:endParaRPr kumimoji="1" lang="en-US" altLang="ja-JP" dirty="0"/>
          </a:p>
          <a:p>
            <a:r>
              <a:rPr kumimoji="1" lang="en-US" altLang="ja-JP" dirty="0"/>
              <a:t>There was the first recirculation sponsor ballot</a:t>
            </a:r>
          </a:p>
          <a:p>
            <a:pPr lvl="1"/>
            <a:r>
              <a:rPr lang="en-US" altLang="ja-JP" dirty="0"/>
              <a:t>Ballot closed on Jun. 17</a:t>
            </a:r>
          </a:p>
          <a:p>
            <a:pPr lvl="1"/>
            <a:r>
              <a:rPr lang="en-US" altLang="ja-JP" dirty="0"/>
              <a:t>Ballot passed: 56/2/3</a:t>
            </a:r>
          </a:p>
          <a:p>
            <a:pPr lvl="1"/>
            <a:r>
              <a:rPr lang="en-US" altLang="ja-JP" dirty="0"/>
              <a:t>2 comments were received and resolved (19-18/0045r3)</a:t>
            </a:r>
          </a:p>
          <a:p>
            <a:pPr lvl="1"/>
            <a:endParaRPr lang="en-US" altLang="ja-JP" dirty="0"/>
          </a:p>
          <a:p>
            <a:r>
              <a:rPr lang="en-US" altLang="ja-JP" dirty="0"/>
              <a:t>There was the second recirculation sponsor ballot</a:t>
            </a:r>
          </a:p>
          <a:p>
            <a:pPr lvl="1"/>
            <a:r>
              <a:rPr lang="en-US" altLang="ja-JP" dirty="0"/>
              <a:t>Ballot closed on Jun. 30</a:t>
            </a:r>
          </a:p>
          <a:p>
            <a:pPr lvl="1"/>
            <a:r>
              <a:rPr lang="en-US" altLang="ja-JP" dirty="0"/>
              <a:t>Ballot passed: 56/2/3</a:t>
            </a:r>
          </a:p>
          <a:p>
            <a:pPr lvl="1"/>
            <a:r>
              <a:rPr lang="en-US" altLang="ja-JP" dirty="0"/>
              <a:t>1 comments were received (19-18/0050r0)</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Action items during this week</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Move to EC approval and submit to </a:t>
            </a:r>
            <a:r>
              <a:rPr kumimoji="1" lang="en-US" altLang="ja-JP" dirty="0" err="1"/>
              <a:t>Revcom</a:t>
            </a:r>
            <a:endParaRPr kumimoji="1" lang="en-US" altLang="ja-JP" dirty="0"/>
          </a:p>
          <a:p>
            <a:endParaRPr kumimoji="1" lang="en-US" altLang="ja-JP" dirty="0"/>
          </a:p>
          <a:p>
            <a:r>
              <a:rPr kumimoji="1" lang="en-US" altLang="ja-JP" dirty="0"/>
              <a:t>Please see Revision TG agenda (19-18/0051r0)</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94508488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6475</TotalTime>
  <Words>275</Words>
  <Application>Microsoft Office PowerPoint</Application>
  <PresentationFormat>ユーザー設定</PresentationFormat>
  <Paragraphs>49</Paragraphs>
  <Slides>5</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2</vt:i4>
      </vt:variant>
      <vt:variant>
        <vt:lpstr>スライド タイトル</vt:lpstr>
      </vt:variant>
      <vt:variant>
        <vt:i4>5</vt:i4>
      </vt:variant>
    </vt:vector>
  </HeadingPairs>
  <TitlesOfParts>
    <vt:vector size="14" baseType="lpstr">
      <vt:lpstr>Arial Unicode MS</vt:lpstr>
      <vt:lpstr>MS Gothic</vt:lpstr>
      <vt:lpstr>Arial</vt:lpstr>
      <vt:lpstr>Calibri</vt:lpstr>
      <vt:lpstr>Courier New</vt:lpstr>
      <vt:lpstr>Times New Roman</vt:lpstr>
      <vt:lpstr>Office Theme</vt:lpstr>
      <vt:lpstr>Document</vt:lpstr>
      <vt:lpstr>Worksheet</vt:lpstr>
      <vt:lpstr>July 2018 Revision TG Opening Report</vt:lpstr>
      <vt:lpstr>Schedule for the week</vt:lpstr>
      <vt:lpstr>TG Revision officers</vt:lpstr>
      <vt:lpstr>Progress of TG Revision</vt:lpstr>
      <vt:lpstr>Action items during this week</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 (Sony)</cp:lastModifiedBy>
  <cp:revision>308</cp:revision>
  <cp:lastPrinted>2014-11-08T20:15:38Z</cp:lastPrinted>
  <dcterms:created xsi:type="dcterms:W3CDTF">2014-10-30T17:06:39Z</dcterms:created>
  <dcterms:modified xsi:type="dcterms:W3CDTF">2018-07-06T12:35:40Z</dcterms:modified>
</cp:coreProperties>
</file>