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24" r:id="rId3"/>
    <p:sldId id="316" r:id="rId4"/>
    <p:sldId id="345" r:id="rId5"/>
    <p:sldId id="364" r:id="rId6"/>
    <p:sldId id="325" r:id="rId7"/>
    <p:sldId id="321" r:id="rId8"/>
    <p:sldId id="322" r:id="rId9"/>
    <p:sldId id="368" r:id="rId10"/>
    <p:sldId id="358" r:id="rId11"/>
    <p:sldId id="346" r:id="rId12"/>
    <p:sldId id="428" r:id="rId13"/>
    <p:sldId id="429" r:id="rId14"/>
    <p:sldId id="430" r:id="rId15"/>
    <p:sldId id="431" r:id="rId16"/>
    <p:sldId id="432" r:id="rId17"/>
    <p:sldId id="419" r:id="rId18"/>
    <p:sldId id="352" r:id="rId19"/>
    <p:sldId id="434" r:id="rId20"/>
    <p:sldId id="435" r:id="rId21"/>
    <p:sldId id="437" r:id="rId22"/>
    <p:sldId id="438" r:id="rId23"/>
    <p:sldId id="436" r:id="rId24"/>
    <p:sldId id="433" r:id="rId25"/>
    <p:sldId id="340" r:id="rId26"/>
    <p:sldId id="339" r:id="rId27"/>
    <p:sldId id="355" r:id="rId2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428"/>
            <p14:sldId id="429"/>
            <p14:sldId id="430"/>
            <p14:sldId id="431"/>
            <p14:sldId id="432"/>
            <p14:sldId id="419"/>
            <p14:sldId id="352"/>
            <p14:sldId id="434"/>
            <p14:sldId id="435"/>
            <p14:sldId id="437"/>
            <p14:sldId id="438"/>
            <p14:sldId id="436"/>
            <p14:sldId id="433"/>
            <p14:sldId id="340"/>
            <p14:sldId id="339"/>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1" autoAdjust="0"/>
    <p:restoredTop sz="94660"/>
  </p:normalViewPr>
  <p:slideViewPr>
    <p:cSldViewPr>
      <p:cViewPr varScale="1">
        <p:scale>
          <a:sx n="94" d="100"/>
          <a:sy n="94" d="100"/>
        </p:scale>
        <p:origin x="710"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802.19-18/0051r1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July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July 2018 San Diego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a:t>:</a:t>
            </a:r>
            <a:r>
              <a:rPr lang="en-GB" sz="2133" b="0"/>
              <a:t> 2018-07-10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814"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July 2018 Revision TG meeting, document 19-18/0051r1.</a:t>
            </a:r>
          </a:p>
          <a:p>
            <a:pPr lvl="1"/>
            <a:endParaRPr kumimoji="1" lang="en-US" altLang="ja-JP" dirty="0"/>
          </a:p>
          <a:p>
            <a:pPr lvl="1"/>
            <a:r>
              <a:rPr lang="en-US" altLang="ja-JP" dirty="0"/>
              <a:t>Approved by unanimous consensus</a:t>
            </a:r>
            <a:endParaRPr kumimoji="1" lang="en-US" altLang="ja-JP" dirty="0"/>
          </a:p>
          <a:p>
            <a:pPr marL="487693" lvl="1" indent="0">
              <a:buNone/>
            </a:pPr>
            <a:endParaRPr kumimoji="1" lang="en-US" altLang="ja-JP" dirty="0"/>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054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901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58113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4949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29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March 2018 Revision TG meeting, DCN 19-18/0019r0, the May 16, 2018 BRC teleconference, DCN 19-18/0016r0, the May 30, 2018 BRC teleconference, DCN 19-18/0036r1 and the June 20, 2018 teleconference, DCN 19-18/0046r0</a:t>
            </a:r>
          </a:p>
          <a:p>
            <a:pPr lvl="1"/>
            <a:endParaRPr kumimoji="1" lang="en-US" altLang="ja-JP" dirty="0"/>
          </a:p>
          <a:p>
            <a:pPr lvl="1"/>
            <a:endParaRPr kumimoji="1" lang="en-US" altLang="ja-JP" dirty="0"/>
          </a:p>
          <a:p>
            <a:pPr lvl="1"/>
            <a:r>
              <a:rPr lang="en-US" altLang="ja-JP" dirty="0"/>
              <a:t>Approved by unanimous consensus</a:t>
            </a:r>
            <a:endParaRPr kumimoji="1" lang="en-US" altLang="ja-JP" dirty="0"/>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July 2018 Revision TG Opening Report (DCN 19-18/0052r0)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Results of second recirculation SB</a:t>
            </a:r>
          </a:p>
        </p:txBody>
      </p:sp>
      <p:sp>
        <p:nvSpPr>
          <p:cNvPr id="3" name="コンテンツ プレースホルダー 2"/>
          <p:cNvSpPr>
            <a:spLocks noGrp="1"/>
          </p:cNvSpPr>
          <p:nvPr>
            <p:ph idx="1"/>
          </p:nvPr>
        </p:nvSpPr>
        <p:spPr/>
        <p:txBody>
          <a:bodyPr>
            <a:normAutofit/>
          </a:bodyPr>
          <a:lstStyle/>
          <a:p>
            <a:r>
              <a:rPr kumimoji="1" lang="en-US" altLang="ja-JP" dirty="0"/>
              <a:t> IEEE P802.19.1-2018 D3.0 recirculation Sponsor Ballot</a:t>
            </a:r>
          </a:p>
          <a:p>
            <a:pPr lvl="1"/>
            <a:r>
              <a:rPr kumimoji="1" lang="en-US" altLang="ja-JP" dirty="0"/>
              <a:t>Response rate: 87%</a:t>
            </a:r>
          </a:p>
          <a:p>
            <a:pPr lvl="1"/>
            <a:r>
              <a:rPr kumimoji="1" lang="en-US" altLang="ja-JP" dirty="0"/>
              <a:t>Approval rate: 96%</a:t>
            </a:r>
          </a:p>
          <a:p>
            <a:pPr lvl="1"/>
            <a:r>
              <a:rPr kumimoji="1" lang="en-US" altLang="ja-JP" dirty="0"/>
              <a:t>Abstain rate: 4%</a:t>
            </a:r>
          </a:p>
          <a:p>
            <a:pPr lvl="1"/>
            <a:endParaRPr kumimoji="1" lang="en-US" altLang="ja-JP" dirty="0"/>
          </a:p>
          <a:p>
            <a:r>
              <a:rPr kumimoji="1" lang="en-US" altLang="ja-JP" dirty="0"/>
              <a:t>Total 1 comment was received</a:t>
            </a:r>
          </a:p>
          <a:p>
            <a:pPr lvl="1"/>
            <a:r>
              <a:rPr kumimoji="1" lang="en-US" altLang="ja-JP" dirty="0"/>
              <a:t>General: 0, Editorial: 1, Technical: 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251768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pic>
        <p:nvPicPr>
          <p:cNvPr id="8" name="図 7">
            <a:extLst>
              <a:ext uri="{FF2B5EF4-FFF2-40B4-BE49-F238E27FC236}">
                <a16:creationId xmlns:a16="http://schemas.microsoft.com/office/drawing/2014/main" id="{3155C877-DE5A-42D5-BE4E-0B75264773D5}"/>
              </a:ext>
            </a:extLst>
          </p:cNvPr>
          <p:cNvPicPr>
            <a:picLocks noChangeAspect="1"/>
          </p:cNvPicPr>
          <p:nvPr/>
        </p:nvPicPr>
        <p:blipFill>
          <a:blip r:embed="rId2"/>
          <a:stretch>
            <a:fillRect/>
          </a:stretch>
        </p:blipFill>
        <p:spPr>
          <a:xfrm>
            <a:off x="795146" y="1371600"/>
            <a:ext cx="8163308" cy="5486402"/>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D0200E-5942-4D55-9612-423EA568A8DF}"/>
              </a:ext>
            </a:extLst>
          </p:cNvPr>
          <p:cNvSpPr>
            <a:spLocks noGrp="1"/>
          </p:cNvSpPr>
          <p:nvPr>
            <p:ph type="title"/>
          </p:nvPr>
        </p:nvSpPr>
        <p:spPr/>
        <p:txBody>
          <a:bodyPr/>
          <a:lstStyle/>
          <a:p>
            <a:r>
              <a:rPr kumimoji="1" lang="en-US" altLang="ja-JP" dirty="0"/>
              <a:t>Comments resolutions</a:t>
            </a:r>
            <a:endParaRPr kumimoji="1" lang="ja-JP" altLang="en-US" dirty="0"/>
          </a:p>
        </p:txBody>
      </p:sp>
      <p:sp>
        <p:nvSpPr>
          <p:cNvPr id="3" name="コンテンツ プレースホルダー 2">
            <a:extLst>
              <a:ext uri="{FF2B5EF4-FFF2-40B4-BE49-F238E27FC236}">
                <a16:creationId xmlns:a16="http://schemas.microsoft.com/office/drawing/2014/main" id="{323F7C77-4DE7-435E-AF73-A48A24543D13}"/>
              </a:ext>
            </a:extLst>
          </p:cNvPr>
          <p:cNvSpPr>
            <a:spLocks noGrp="1"/>
          </p:cNvSpPr>
          <p:nvPr>
            <p:ph idx="1"/>
          </p:nvPr>
        </p:nvSpPr>
        <p:spPr/>
        <p:txBody>
          <a:bodyPr/>
          <a:lstStyle/>
          <a:p>
            <a:r>
              <a:rPr kumimoji="1" lang="en-US" altLang="ja-JP" dirty="0"/>
              <a:t>DCN 19-18/0050r0: P802.19.1 2nd recirculation Comments and Resolutions (C. Sun)</a:t>
            </a:r>
          </a:p>
        </p:txBody>
      </p:sp>
      <p:sp>
        <p:nvSpPr>
          <p:cNvPr id="4" name="スライド番号プレースホルダー 3">
            <a:extLst>
              <a:ext uri="{FF2B5EF4-FFF2-40B4-BE49-F238E27FC236}">
                <a16:creationId xmlns:a16="http://schemas.microsoft.com/office/drawing/2014/main" id="{9FA07DBD-EB41-4A07-8CDB-39F080AE72A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a:extLst>
              <a:ext uri="{FF2B5EF4-FFF2-40B4-BE49-F238E27FC236}">
                <a16:creationId xmlns:a16="http://schemas.microsoft.com/office/drawing/2014/main" id="{ED337123-1CA8-426B-A57F-6F9160AE6C4A}"/>
              </a:ext>
            </a:extLst>
          </p:cNvPr>
          <p:cNvSpPr>
            <a:spLocks noGrp="1"/>
          </p:cNvSpPr>
          <p:nvPr>
            <p:ph type="ftr" idx="14"/>
          </p:nvPr>
        </p:nvSpPr>
        <p:spPr/>
        <p:txBody>
          <a:bodyPr/>
          <a:lstStyle/>
          <a:p>
            <a:r>
              <a:rPr lang="en-GB"/>
              <a:t>Naotaka Sato, Sony Corporation</a:t>
            </a:r>
            <a:endParaRPr lang="en-GB" dirty="0"/>
          </a:p>
        </p:txBody>
      </p:sp>
      <p:sp>
        <p:nvSpPr>
          <p:cNvPr id="6" name="日付プレースホルダー 5">
            <a:extLst>
              <a:ext uri="{FF2B5EF4-FFF2-40B4-BE49-F238E27FC236}">
                <a16:creationId xmlns:a16="http://schemas.microsoft.com/office/drawing/2014/main" id="{CBE5BEEC-243A-4B54-80AF-0724C1F3DF8F}"/>
              </a:ext>
            </a:extLst>
          </p:cNvPr>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2095104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a:t>
            </a:r>
            <a:r>
              <a:rPr kumimoji="1" lang="ja-JP" altLang="en-US" dirty="0"/>
              <a:t> </a:t>
            </a:r>
            <a:r>
              <a:rPr kumimoji="1" lang="en-US" altLang="ja-JP" dirty="0"/>
              <a:t>#1</a:t>
            </a:r>
          </a:p>
        </p:txBody>
      </p:sp>
      <p:sp>
        <p:nvSpPr>
          <p:cNvPr id="3" name="コンテンツ プレースホルダー 2"/>
          <p:cNvSpPr>
            <a:spLocks noGrp="1"/>
          </p:cNvSpPr>
          <p:nvPr>
            <p:ph idx="1"/>
          </p:nvPr>
        </p:nvSpPr>
        <p:spPr/>
        <p:txBody>
          <a:bodyPr>
            <a:normAutofit/>
          </a:bodyPr>
          <a:lstStyle/>
          <a:p>
            <a:r>
              <a:rPr kumimoji="1" lang="en-US" altLang="ja-JP" dirty="0"/>
              <a:t>Approve resolution comments in DCN 19-18/0050r1.</a:t>
            </a:r>
          </a:p>
          <a:p>
            <a:endParaRPr kumimoji="1" lang="en-US" altLang="ja-JP" dirty="0"/>
          </a:p>
          <a:p>
            <a:pPr lvl="1"/>
            <a:r>
              <a:rPr kumimoji="1" lang="en-US" altLang="ja-JP" dirty="0"/>
              <a:t>Move:</a:t>
            </a:r>
            <a:r>
              <a:rPr kumimoji="1" lang="ja-JP" altLang="en-US" dirty="0"/>
              <a:t> </a:t>
            </a:r>
            <a:r>
              <a:rPr kumimoji="1" lang="en-US" altLang="ja-JP" dirty="0"/>
              <a:t>C. Sun</a:t>
            </a:r>
          </a:p>
          <a:p>
            <a:pPr lvl="1"/>
            <a:r>
              <a:rPr kumimoji="1" lang="en-US" altLang="ja-JP" dirty="0"/>
              <a:t>Second:</a:t>
            </a:r>
            <a:r>
              <a:rPr kumimoji="1" lang="ja-JP" altLang="en-US" dirty="0"/>
              <a:t> </a:t>
            </a:r>
            <a:r>
              <a:rPr kumimoji="1" lang="en-US" altLang="ja-JP" dirty="0"/>
              <a:t>S. Furuichi</a:t>
            </a:r>
          </a:p>
          <a:p>
            <a:pPr lvl="1"/>
            <a:endParaRPr kumimoji="1" lang="en-US" altLang="ja-JP" dirty="0"/>
          </a:p>
          <a:p>
            <a:pPr lvl="1"/>
            <a:r>
              <a:rPr lang="en-US" altLang="ja-JP" dirty="0"/>
              <a:t>Approved by unanimous consensus</a:t>
            </a:r>
            <a:endParaRPr kumimoji="1" lang="en-US" altLang="ja-JP" dirty="0"/>
          </a:p>
          <a:p>
            <a:pPr lvl="1"/>
            <a:endParaRPr kumimoji="1" lang="en-US" altLang="ja-JP" dirty="0"/>
          </a:p>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dirty="0"/>
              <a:t>Naotaka Sato, Sony</a:t>
            </a:r>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spTree>
    <p:extLst>
      <p:ext uri="{BB962C8B-B14F-4D97-AF65-F5344CB8AC3E}">
        <p14:creationId xmlns:p14="http://schemas.microsoft.com/office/powerpoint/2010/main" val="3027266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a:t>
            </a:r>
            <a:r>
              <a:rPr kumimoji="1" lang="ja-JP" altLang="en-US" dirty="0"/>
              <a:t> </a:t>
            </a:r>
            <a:r>
              <a:rPr kumimoji="1" lang="en-US" altLang="ja-JP" dirty="0"/>
              <a:t>#2</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request the 802 Executive Committee to approve forwarding IEEE P802.19.1 revision D3.0 to IEEE-SA </a:t>
            </a:r>
            <a:r>
              <a:rPr kumimoji="1" lang="en-US" altLang="ja-JP" dirty="0" err="1"/>
              <a:t>RevCom</a:t>
            </a:r>
            <a:r>
              <a:rPr kumimoji="1" lang="en-US" altLang="ja-JP" dirty="0"/>
              <a:t>.</a:t>
            </a:r>
          </a:p>
          <a:p>
            <a:endParaRPr kumimoji="1" lang="en-US" altLang="ja-JP" dirty="0"/>
          </a:p>
          <a:p>
            <a:pPr lvl="1"/>
            <a:r>
              <a:rPr kumimoji="1" lang="en-US" altLang="ja-JP" dirty="0"/>
              <a:t>Move: S. Furuichi</a:t>
            </a:r>
          </a:p>
          <a:p>
            <a:pPr lvl="1"/>
            <a:r>
              <a:rPr kumimoji="1" lang="en-US" altLang="ja-JP" dirty="0"/>
              <a:t>Second: C. Sun</a:t>
            </a:r>
          </a:p>
          <a:p>
            <a:pPr lvl="1"/>
            <a:r>
              <a:rPr kumimoji="1" lang="en-US" altLang="ja-JP" dirty="0"/>
              <a:t>Y: 2/N: 0/A: 0</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dirty="0"/>
              <a:t>Naotaka Sato, Sony</a:t>
            </a:r>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230060-DA4F-4845-9C6C-EC1A47C71134}"/>
              </a:ext>
            </a:extLst>
          </p:cNvPr>
          <p:cNvSpPr>
            <a:spLocks noGrp="1"/>
          </p:cNvSpPr>
          <p:nvPr>
            <p:ph type="title"/>
          </p:nvPr>
        </p:nvSpPr>
        <p:spPr/>
        <p:txBody>
          <a:bodyPr/>
          <a:lstStyle/>
          <a:p>
            <a:r>
              <a:rPr kumimoji="1" lang="en-US" altLang="ja-JP" dirty="0"/>
              <a:t>Press release</a:t>
            </a:r>
            <a:endParaRPr kumimoji="1" lang="ja-JP" altLang="en-US" dirty="0"/>
          </a:p>
        </p:txBody>
      </p:sp>
      <p:sp>
        <p:nvSpPr>
          <p:cNvPr id="3" name="コンテンツ プレースホルダー 2">
            <a:extLst>
              <a:ext uri="{FF2B5EF4-FFF2-40B4-BE49-F238E27FC236}">
                <a16:creationId xmlns:a16="http://schemas.microsoft.com/office/drawing/2014/main" id="{2A629414-3892-4816-BC76-FCB7BF1E07A9}"/>
              </a:ext>
            </a:extLst>
          </p:cNvPr>
          <p:cNvSpPr>
            <a:spLocks noGrp="1"/>
          </p:cNvSpPr>
          <p:nvPr>
            <p:ph idx="1"/>
          </p:nvPr>
        </p:nvSpPr>
        <p:spPr/>
        <p:txBody>
          <a:bodyPr/>
          <a:lstStyle/>
          <a:p>
            <a:r>
              <a:rPr kumimoji="1" lang="en-US" altLang="ja-JP" dirty="0"/>
              <a:t>DCN 19-18/0057r0: Press Release for IEEE 802.19.1 Revision (N. Sato)</a:t>
            </a:r>
          </a:p>
        </p:txBody>
      </p:sp>
      <p:sp>
        <p:nvSpPr>
          <p:cNvPr id="4" name="スライド番号プレースホルダー 3">
            <a:extLst>
              <a:ext uri="{FF2B5EF4-FFF2-40B4-BE49-F238E27FC236}">
                <a16:creationId xmlns:a16="http://schemas.microsoft.com/office/drawing/2014/main" id="{613BFADB-222F-4AA3-B222-BFCAF47D1DD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a:extLst>
              <a:ext uri="{FF2B5EF4-FFF2-40B4-BE49-F238E27FC236}">
                <a16:creationId xmlns:a16="http://schemas.microsoft.com/office/drawing/2014/main" id="{462B5B27-6B81-4A63-A32F-A13A2F396191}"/>
              </a:ext>
            </a:extLst>
          </p:cNvPr>
          <p:cNvSpPr>
            <a:spLocks noGrp="1"/>
          </p:cNvSpPr>
          <p:nvPr>
            <p:ph type="ftr" idx="14"/>
          </p:nvPr>
        </p:nvSpPr>
        <p:spPr/>
        <p:txBody>
          <a:bodyPr/>
          <a:lstStyle/>
          <a:p>
            <a:r>
              <a:rPr lang="en-GB"/>
              <a:t>Naotaka Sato, Sony Corporation</a:t>
            </a:r>
            <a:endParaRPr lang="en-GB" dirty="0"/>
          </a:p>
        </p:txBody>
      </p:sp>
      <p:sp>
        <p:nvSpPr>
          <p:cNvPr id="6" name="日付プレースホルダー 5">
            <a:extLst>
              <a:ext uri="{FF2B5EF4-FFF2-40B4-BE49-F238E27FC236}">
                <a16:creationId xmlns:a16="http://schemas.microsoft.com/office/drawing/2014/main" id="{80BAE54E-F110-4B9D-84DF-7CF2F0F30E58}"/>
              </a:ext>
            </a:extLst>
          </p:cNvPr>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4088794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Press release</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27433103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BRC 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2018: 2am EDT (Wednesday, Apr. 18, 2018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Results of sponsor ballot</a:t>
            </a:r>
          </a:p>
          <a:p>
            <a:r>
              <a:rPr kumimoji="1" lang="en-US" altLang="ja-JP" dirty="0"/>
              <a:t>Comments resolutions</a:t>
            </a:r>
          </a:p>
          <a:p>
            <a:r>
              <a:rPr kumimoji="1" lang="en-US" altLang="ja-JP" dirty="0"/>
              <a:t>Press release</a:t>
            </a:r>
          </a:p>
          <a:p>
            <a:r>
              <a:rPr kumimoji="1" lang="en-US" altLang="ja-JP" dirty="0"/>
              <a:t>Motions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March 2018 Revision TG meeting and  teleconference minutes</a:t>
            </a:r>
          </a:p>
          <a:p>
            <a:r>
              <a:rPr kumimoji="1" lang="en-US" altLang="ja-JP" dirty="0"/>
              <a:t>Revision TG Opening report</a:t>
            </a:r>
          </a:p>
          <a:p>
            <a:r>
              <a:rPr kumimoji="1" lang="en-US" altLang="ja-JP" dirty="0"/>
              <a:t>Results of sponsor ballot</a:t>
            </a:r>
          </a:p>
          <a:p>
            <a:r>
              <a:rPr kumimoji="1" lang="en-US" altLang="ja-JP" dirty="0"/>
              <a:t>Comments resolutions</a:t>
            </a:r>
          </a:p>
          <a:p>
            <a:r>
              <a:rPr kumimoji="1" lang="en-US" altLang="ja-JP" dirty="0"/>
              <a:t>Press release</a:t>
            </a:r>
          </a:p>
          <a:p>
            <a:r>
              <a:rPr kumimoji="1" lang="en-US" altLang="ja-JP" dirty="0"/>
              <a:t>Recess</a:t>
            </a:r>
          </a:p>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DCN 19-18/0050r0: P802.19.1 2nd recirculation Comments and Resolutions (C. Sun)</a:t>
            </a:r>
          </a:p>
          <a:p>
            <a:r>
              <a:rPr kumimoji="1" lang="en-US" altLang="ja-JP" dirty="0"/>
              <a:t>DCN 19-18/0057r0: Press Release for IEEE 802.19.1 Revision (N. Sato)</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2018</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10283</TotalTime>
  <Words>871</Words>
  <Application>Microsoft Office PowerPoint</Application>
  <PresentationFormat>ユーザー設定</PresentationFormat>
  <Paragraphs>191</Paragraphs>
  <Slides>27</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27</vt:i4>
      </vt:variant>
    </vt:vector>
  </HeadingPairs>
  <TitlesOfParts>
    <vt:vector size="35" baseType="lpstr">
      <vt:lpstr>Arial Unicode MS</vt:lpstr>
      <vt:lpstr>MS Gothic</vt:lpstr>
      <vt:lpstr>Arial</vt:lpstr>
      <vt:lpstr>Calibri</vt:lpstr>
      <vt:lpstr>Courier New</vt:lpstr>
      <vt:lpstr>Times New Roman</vt:lpstr>
      <vt:lpstr>Office Theme</vt:lpstr>
      <vt:lpstr>Document</vt:lpstr>
      <vt:lpstr>Revision TG July 2018 San Diego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Results of second recirculation SB</vt:lpstr>
      <vt:lpstr>Comments resolutions</vt:lpstr>
      <vt:lpstr>Motion #1</vt:lpstr>
      <vt:lpstr>Motion #2</vt:lpstr>
      <vt:lpstr>Press release</vt:lpstr>
      <vt:lpstr>Agenda for Thursday PM1</vt:lpstr>
      <vt:lpstr>PowerPoint プレゼンテーション</vt:lpstr>
      <vt:lpstr>BRC teleconference</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638</cp:revision>
  <cp:lastPrinted>2014-11-08T20:15:38Z</cp:lastPrinted>
  <dcterms:created xsi:type="dcterms:W3CDTF">2014-10-30T17:06:39Z</dcterms:created>
  <dcterms:modified xsi:type="dcterms:W3CDTF">2018-07-10T15:19:12Z</dcterms:modified>
</cp:coreProperties>
</file>