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24" r:id="rId3"/>
    <p:sldId id="316" r:id="rId4"/>
    <p:sldId id="345" r:id="rId5"/>
    <p:sldId id="364" r:id="rId6"/>
    <p:sldId id="325" r:id="rId7"/>
    <p:sldId id="321" r:id="rId8"/>
    <p:sldId id="322" r:id="rId9"/>
    <p:sldId id="368" r:id="rId10"/>
    <p:sldId id="358" r:id="rId11"/>
    <p:sldId id="346" r:id="rId12"/>
    <p:sldId id="428" r:id="rId13"/>
    <p:sldId id="429" r:id="rId14"/>
    <p:sldId id="430" r:id="rId15"/>
    <p:sldId id="431" r:id="rId16"/>
    <p:sldId id="432" r:id="rId17"/>
    <p:sldId id="419" r:id="rId18"/>
    <p:sldId id="352" r:id="rId19"/>
    <p:sldId id="434" r:id="rId20"/>
    <p:sldId id="433" r:id="rId21"/>
    <p:sldId id="340" r:id="rId22"/>
    <p:sldId id="339" r:id="rId23"/>
    <p:sldId id="355" r:id="rId2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428"/>
            <p14:sldId id="429"/>
            <p14:sldId id="430"/>
            <p14:sldId id="431"/>
            <p14:sldId id="432"/>
            <p14:sldId id="419"/>
            <p14:sldId id="352"/>
            <p14:sldId id="434"/>
            <p14:sldId id="433"/>
            <p14:sldId id="340"/>
            <p14:sldId id="339"/>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10"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802.19-18/0051r0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March 2018 San Diego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805"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July 2018 Revision TG meeting, document 19-18/0051r0.</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05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90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811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494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29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March 2018 Revision TG meeting, DCN 19-18/0019r0, the May 16, 2018 BRC teleconference, DCN 19-18/0016r0, the May 30, 2018 BRC teleconference, DCN 19-18/0036r1 and the June 20, 2018 teleconference, DCN 19-18/0046r0</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July 2018 Revision TG Opening Report (DCN 19-18/0052r0)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Results of second recirculation SB</a:t>
            </a:r>
          </a:p>
        </p:txBody>
      </p:sp>
      <p:sp>
        <p:nvSpPr>
          <p:cNvPr id="3" name="コンテンツ プレースホルダー 2"/>
          <p:cNvSpPr>
            <a:spLocks noGrp="1"/>
          </p:cNvSpPr>
          <p:nvPr>
            <p:ph idx="1"/>
          </p:nvPr>
        </p:nvSpPr>
        <p:spPr/>
        <p:txBody>
          <a:bodyPr>
            <a:normAutofit/>
          </a:bodyPr>
          <a:lstStyle/>
          <a:p>
            <a:r>
              <a:rPr kumimoji="1" lang="en-US" altLang="ja-JP" dirty="0"/>
              <a:t> IEEE P802.19.1-2018 D3.0 recirculation Sponsor Ballot</a:t>
            </a:r>
          </a:p>
          <a:p>
            <a:pPr lvl="1"/>
            <a:r>
              <a:rPr kumimoji="1" lang="en-US" altLang="ja-JP" dirty="0"/>
              <a:t>Response rate: 87%</a:t>
            </a:r>
          </a:p>
          <a:p>
            <a:pPr lvl="1"/>
            <a:r>
              <a:rPr kumimoji="1" lang="en-US" altLang="ja-JP" dirty="0"/>
              <a:t>Approval rate: 96%</a:t>
            </a:r>
          </a:p>
          <a:p>
            <a:pPr lvl="1"/>
            <a:r>
              <a:rPr kumimoji="1" lang="en-US" altLang="ja-JP" dirty="0"/>
              <a:t>Abstain rate: 4%</a:t>
            </a:r>
          </a:p>
          <a:p>
            <a:pPr lvl="1"/>
            <a:endParaRPr kumimoji="1" lang="en-US" altLang="ja-JP" dirty="0"/>
          </a:p>
          <a:p>
            <a:r>
              <a:rPr kumimoji="1" lang="en-US" altLang="ja-JP" dirty="0"/>
              <a:t>Total 1 comment was received</a:t>
            </a:r>
          </a:p>
          <a:p>
            <a:pPr lvl="1"/>
            <a:r>
              <a:rPr kumimoji="1" lang="en-US" altLang="ja-JP" dirty="0"/>
              <a:t>General: 0, Editorial: 1, Technical: 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25176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graphicFrame>
        <p:nvGraphicFramePr>
          <p:cNvPr id="7" name="オブジェクト 6">
            <a:extLst>
              <a:ext uri="{FF2B5EF4-FFF2-40B4-BE49-F238E27FC236}">
                <a16:creationId xmlns:a16="http://schemas.microsoft.com/office/drawing/2014/main" id="{A4969D0F-7C7E-4D6E-BD79-A37EC166B6B0}"/>
              </a:ext>
            </a:extLst>
          </p:cNvPr>
          <p:cNvGraphicFramePr>
            <a:graphicFrameLocks noChangeAspect="1"/>
          </p:cNvGraphicFramePr>
          <p:nvPr>
            <p:extLst>
              <p:ext uri="{D42A27DB-BD31-4B8C-83A1-F6EECF244321}">
                <p14:modId xmlns:p14="http://schemas.microsoft.com/office/powerpoint/2010/main" val="2239699636"/>
              </p:ext>
            </p:extLst>
          </p:nvPr>
        </p:nvGraphicFramePr>
        <p:xfrm>
          <a:off x="838200" y="1447800"/>
          <a:ext cx="8077200" cy="5405196"/>
        </p:xfrm>
        <a:graphic>
          <a:graphicData uri="http://schemas.openxmlformats.org/presentationml/2006/ole">
            <mc:AlternateContent xmlns:mc="http://schemas.openxmlformats.org/markup-compatibility/2006">
              <mc:Choice xmlns:v="urn:schemas-microsoft-com:vml" Requires="v">
                <p:oleObj spid="_x0000_s4101" name="Worksheet" r:id="rId3" imgW="8801131" imgH="5890113" progId="Excel.Sheet.8">
                  <p:embed/>
                </p:oleObj>
              </mc:Choice>
              <mc:Fallback>
                <p:oleObj name="Worksheet" r:id="rId3" imgW="8801131" imgH="5890113" progId="Excel.Sheet.8">
                  <p:embed/>
                  <p:pic>
                    <p:nvPicPr>
                      <p:cNvPr id="0" name=""/>
                      <p:cNvPicPr/>
                      <p:nvPr/>
                    </p:nvPicPr>
                    <p:blipFill>
                      <a:blip r:embed="rId4"/>
                      <a:stretch>
                        <a:fillRect/>
                      </a:stretch>
                    </p:blipFill>
                    <p:spPr>
                      <a:xfrm>
                        <a:off x="838200" y="1447800"/>
                        <a:ext cx="8077200" cy="5405196"/>
                      </a:xfrm>
                      <a:prstGeom prst="rect">
                        <a:avLst/>
                      </a:prstGeom>
                    </p:spPr>
                  </p:pic>
                </p:oleObj>
              </mc:Fallback>
            </mc:AlternateContent>
          </a:graphicData>
        </a:graphic>
      </p:graphicFrame>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Press release</a:t>
            </a:r>
          </a:p>
          <a:p>
            <a:r>
              <a:rPr kumimoji="1" lang="en-US" altLang="ja-JP" dirty="0"/>
              <a:t>Motions</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743310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BRC 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2018: 2am EDT (Wednesday, Apr. 18,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Results of sponsor ballot</a:t>
            </a:r>
          </a:p>
          <a:p>
            <a:r>
              <a:rPr kumimoji="1" lang="en-US" altLang="ja-JP" dirty="0"/>
              <a:t>Technical presentations and text proposals</a:t>
            </a:r>
          </a:p>
          <a:p>
            <a:r>
              <a:rPr kumimoji="1" lang="en-US" altLang="ja-JP" dirty="0"/>
              <a:t>Press release</a:t>
            </a:r>
          </a:p>
          <a:p>
            <a:r>
              <a:rPr kumimoji="1" lang="en-US" altLang="ja-JP" dirty="0"/>
              <a:t>Motions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March 2018 Revision TG meeting and  teleconference minutes</a:t>
            </a:r>
          </a:p>
          <a:p>
            <a:r>
              <a:rPr kumimoji="1" lang="en-US" altLang="ja-JP" dirty="0"/>
              <a:t>Revision TG Opening report</a:t>
            </a:r>
          </a:p>
          <a:p>
            <a:r>
              <a:rPr kumimoji="1" lang="en-US" altLang="ja-JP" dirty="0"/>
              <a:t>Results of sponsor ballot</a:t>
            </a:r>
          </a:p>
          <a:p>
            <a:r>
              <a:rPr kumimoji="1" lang="en-US" altLang="ja-JP" dirty="0"/>
              <a:t>Technical presentations and text proposals</a:t>
            </a:r>
          </a:p>
          <a:p>
            <a:r>
              <a:rPr kumimoji="1" lang="en-US" altLang="ja-JP" dirty="0"/>
              <a:t>Motions</a:t>
            </a:r>
          </a:p>
          <a:p>
            <a:r>
              <a:rPr kumimoji="1" lang="en-US" altLang="ja-JP" dirty="0"/>
              <a:t>Recess</a:t>
            </a:r>
          </a:p>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DCN 19-18/0050r0: P802.19.1 2nd recirculation Comments and Resolutions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10243</TotalTime>
  <Words>718</Words>
  <Application>Microsoft Office PowerPoint</Application>
  <PresentationFormat>ユーザー設定</PresentationFormat>
  <Paragraphs>158</Paragraphs>
  <Slides>23</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23</vt:i4>
      </vt:variant>
    </vt:vector>
  </HeadingPairs>
  <TitlesOfParts>
    <vt:vector size="32" baseType="lpstr">
      <vt:lpstr>Arial Unicode MS</vt:lpstr>
      <vt:lpstr>MS Gothic</vt:lpstr>
      <vt:lpstr>Arial</vt:lpstr>
      <vt:lpstr>Calibri</vt:lpstr>
      <vt:lpstr>Courier New</vt:lpstr>
      <vt:lpstr>Times New Roman</vt:lpstr>
      <vt:lpstr>Office Theme</vt:lpstr>
      <vt:lpstr>Document</vt:lpstr>
      <vt:lpstr>Worksheet</vt:lpstr>
      <vt:lpstr>Revision TG March 2018 San Diego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Results of second recirculation SB</vt:lpstr>
      <vt:lpstr>Agenda for Thursday PM1</vt:lpstr>
      <vt:lpstr>PowerPoint プレゼンテーション</vt:lpstr>
      <vt:lpstr>BRC teleconference</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631</cp:revision>
  <cp:lastPrinted>2014-11-08T20:15:38Z</cp:lastPrinted>
  <dcterms:created xsi:type="dcterms:W3CDTF">2014-10-30T17:06:39Z</dcterms:created>
  <dcterms:modified xsi:type="dcterms:W3CDTF">2018-07-06T12:34:23Z</dcterms:modified>
</cp:coreProperties>
</file>