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9" r:id="rId4"/>
    <p:sldId id="275" r:id="rId5"/>
    <p:sldId id="280" r:id="rId6"/>
    <p:sldId id="281"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1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7/6/2018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802.19-18/0049r1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2018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2018-07-06</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221"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38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234CD-F7FE-4209-AB5C-722DE4C2D9A9}"/>
              </a:ext>
            </a:extLst>
          </p:cNvPr>
          <p:cNvSpPr>
            <a:spLocks noGrp="1"/>
          </p:cNvSpPr>
          <p:nvPr>
            <p:ph type="title"/>
          </p:nvPr>
        </p:nvSpPr>
        <p:spPr/>
        <p:txBody>
          <a:bodyPr/>
          <a:lstStyle/>
          <a:p>
            <a:r>
              <a:rPr lang="en-US" sz="3600" dirty="0"/>
              <a:t>802.19.1 Revision Task Group</a:t>
            </a:r>
          </a:p>
        </p:txBody>
      </p:sp>
      <p:sp>
        <p:nvSpPr>
          <p:cNvPr id="3" name="Content Placeholder 2">
            <a:extLst>
              <a:ext uri="{FF2B5EF4-FFF2-40B4-BE49-F238E27FC236}">
                <a16:creationId xmlns:a16="http://schemas.microsoft.com/office/drawing/2014/main" id="{E681A7BA-E28D-4313-9904-D4EEC5ED2F20}"/>
              </a:ext>
            </a:extLst>
          </p:cNvPr>
          <p:cNvSpPr>
            <a:spLocks noGrp="1"/>
          </p:cNvSpPr>
          <p:nvPr>
            <p:ph idx="1"/>
          </p:nvPr>
        </p:nvSpPr>
        <p:spPr>
          <a:xfrm>
            <a:off x="731520" y="1867750"/>
            <a:ext cx="8288868" cy="4632960"/>
          </a:xfrm>
        </p:spPr>
        <p:txBody>
          <a:bodyPr/>
          <a:lstStyle/>
          <a:p>
            <a:r>
              <a:rPr lang="en-US" sz="2400" dirty="0"/>
              <a:t>Since the May Interim held two Sponsor Recirculation ballots</a:t>
            </a:r>
          </a:p>
          <a:p>
            <a:pPr lvl="1"/>
            <a:r>
              <a:rPr lang="en-US" sz="2400" dirty="0"/>
              <a:t>Recirc #1 – Closed June 16.  96% Approval Rate</a:t>
            </a:r>
          </a:p>
          <a:p>
            <a:pPr lvl="1"/>
            <a:r>
              <a:rPr lang="en-US" sz="2400" dirty="0"/>
              <a:t>Recirc #2 – Closed June 30.  96% Approval Rate</a:t>
            </a:r>
          </a:p>
          <a:p>
            <a:r>
              <a:rPr lang="en-US" sz="2400" dirty="0"/>
              <a:t>Additional Details provided by TG Rev Chair</a:t>
            </a:r>
          </a:p>
        </p:txBody>
      </p:sp>
      <p:sp>
        <p:nvSpPr>
          <p:cNvPr id="4" name="Slide Number Placeholder 3">
            <a:extLst>
              <a:ext uri="{FF2B5EF4-FFF2-40B4-BE49-F238E27FC236}">
                <a16:creationId xmlns:a16="http://schemas.microsoft.com/office/drawing/2014/main" id="{C711973C-B85C-4B31-BECE-D7BBF6B41D4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9885FD-848B-4F22-AFB6-B6169A8D993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13FE938-6519-4958-91C6-A195F9378531}"/>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Task Group 2 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Sub-1GHz Coexistence Interest Group</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p:txBody>
          <a:bodyPr/>
          <a:lstStyle/>
          <a:p>
            <a:r>
              <a:rPr lang="en-US" sz="2400" dirty="0"/>
              <a:t>The IG held several conference calls since May Interim</a:t>
            </a:r>
          </a:p>
          <a:p>
            <a:r>
              <a:rPr lang="en-US" sz="2400" dirty="0"/>
              <a:t>They will meet twice this week</a:t>
            </a:r>
          </a:p>
          <a:p>
            <a:pPr lvl="1"/>
            <a:r>
              <a:rPr lang="en-US" sz="2400" dirty="0"/>
              <a:t>Tuesday PM1</a:t>
            </a:r>
          </a:p>
          <a:p>
            <a:pPr lvl="1"/>
            <a:r>
              <a:rPr lang="en-US" sz="2400" dirty="0"/>
              <a:t>Thursday PM1</a:t>
            </a:r>
          </a:p>
          <a:p>
            <a:r>
              <a:rPr lang="en-US" sz="2400" dirty="0"/>
              <a:t>Additional details provided by IG chair</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09464-3EBE-43D0-803B-BE3E1B8D3056}"/>
              </a:ext>
            </a:extLst>
          </p:cNvPr>
          <p:cNvSpPr>
            <a:spLocks noGrp="1"/>
          </p:cNvSpPr>
          <p:nvPr>
            <p:ph type="title"/>
          </p:nvPr>
        </p:nvSpPr>
        <p:spPr>
          <a:xfrm>
            <a:off x="152400" y="731522"/>
            <a:ext cx="9296400" cy="1136227"/>
          </a:xfrm>
        </p:spPr>
        <p:txBody>
          <a:bodyPr/>
          <a:lstStyle/>
          <a:p>
            <a:r>
              <a:rPr lang="en-US" sz="3200" dirty="0"/>
              <a:t>802.11ax Coexistence Assurance Document Ballot</a:t>
            </a:r>
          </a:p>
        </p:txBody>
      </p:sp>
      <p:sp>
        <p:nvSpPr>
          <p:cNvPr id="3" name="Content Placeholder 2">
            <a:extLst>
              <a:ext uri="{FF2B5EF4-FFF2-40B4-BE49-F238E27FC236}">
                <a16:creationId xmlns:a16="http://schemas.microsoft.com/office/drawing/2014/main" id="{55326492-CDE9-4105-9B61-751BD6400A9E}"/>
              </a:ext>
            </a:extLst>
          </p:cNvPr>
          <p:cNvSpPr>
            <a:spLocks noGrp="1"/>
          </p:cNvSpPr>
          <p:nvPr>
            <p:ph idx="1"/>
          </p:nvPr>
        </p:nvSpPr>
        <p:spPr/>
        <p:txBody>
          <a:bodyPr/>
          <a:lstStyle/>
          <a:p>
            <a:r>
              <a:rPr lang="en-US" sz="2400" dirty="0"/>
              <a:t>Held 802.19 ballot on 802.11ax CA Document</a:t>
            </a:r>
          </a:p>
          <a:p>
            <a:r>
              <a:rPr lang="en-US" sz="2400" dirty="0"/>
              <a:t>Ballot closed June 23</a:t>
            </a:r>
          </a:p>
          <a:p>
            <a:r>
              <a:rPr lang="en-US" sz="2400" dirty="0"/>
              <a:t>Vote: 16/6/0.  Ballot Failed</a:t>
            </a:r>
          </a:p>
          <a:p>
            <a:r>
              <a:rPr lang="en-US" sz="2400" dirty="0"/>
              <a:t>30 comments provided to 802.11 via the 11ax ballot</a:t>
            </a:r>
          </a:p>
        </p:txBody>
      </p:sp>
      <p:sp>
        <p:nvSpPr>
          <p:cNvPr id="4" name="Slide Number Placeholder 3">
            <a:extLst>
              <a:ext uri="{FF2B5EF4-FFF2-40B4-BE49-F238E27FC236}">
                <a16:creationId xmlns:a16="http://schemas.microsoft.com/office/drawing/2014/main" id="{56A1CF91-F589-4965-8DDD-93408DFEC621}"/>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4F460AD-3CB5-4056-B96F-EACF46B5F64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B78BBB7-2124-43C6-969A-A8027FA7DDA3}"/>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11197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832886"/>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2018</a:t>
            </a:r>
            <a:endParaRPr lang="en-GB" dirty="0"/>
          </a:p>
        </p:txBody>
      </p:sp>
      <p:pic>
        <p:nvPicPr>
          <p:cNvPr id="3" name="Picture 2">
            <a:extLst>
              <a:ext uri="{FF2B5EF4-FFF2-40B4-BE49-F238E27FC236}">
                <a16:creationId xmlns:a16="http://schemas.microsoft.com/office/drawing/2014/main" id="{8C15A1F9-E0AB-4BEB-AA2F-CBC9A2ACDF0C}"/>
              </a:ext>
            </a:extLst>
          </p:cNvPr>
          <p:cNvPicPr>
            <a:picLocks noChangeAspect="1"/>
          </p:cNvPicPr>
          <p:nvPr/>
        </p:nvPicPr>
        <p:blipFill>
          <a:blip r:embed="rId2"/>
          <a:stretch>
            <a:fillRect/>
          </a:stretch>
        </p:blipFill>
        <p:spPr>
          <a:xfrm>
            <a:off x="809291" y="1371600"/>
            <a:ext cx="8050351" cy="5368934"/>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700</TotalTime>
  <Words>283</Words>
  <Application>Microsoft Office PowerPoint</Application>
  <PresentationFormat>Custom</PresentationFormat>
  <Paragraphs>51</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July 2018 Opening Report</vt:lpstr>
      <vt:lpstr>Voter Summary</vt:lpstr>
      <vt:lpstr>802.19.1 Revision Task Group</vt:lpstr>
      <vt:lpstr>Task Group 2</vt:lpstr>
      <vt:lpstr>Sub-1GHz Coexistence Interest Group</vt:lpstr>
      <vt:lpstr>802.11ax Coexistence Assurance Document Ballot</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144</cp:revision>
  <cp:lastPrinted>2015-01-08T23:35:49Z</cp:lastPrinted>
  <dcterms:created xsi:type="dcterms:W3CDTF">2014-10-30T17:06:39Z</dcterms:created>
  <dcterms:modified xsi:type="dcterms:W3CDTF">2018-07-06T18:42:21Z</dcterms:modified>
</cp:coreProperties>
</file>