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24" r:id="rId3"/>
    <p:sldId id="316" r:id="rId4"/>
    <p:sldId id="364" r:id="rId5"/>
    <p:sldId id="428" r:id="rId6"/>
    <p:sldId id="346" r:id="rId7"/>
    <p:sldId id="326" r:id="rId8"/>
    <p:sldId id="344" r:id="rId9"/>
    <p:sldId id="341" r:id="rId10"/>
    <p:sldId id="342" r:id="rId11"/>
    <p:sldId id="343" r:id="rId12"/>
    <p:sldId id="437" r:id="rId13"/>
    <p:sldId id="429" r:id="rId14"/>
    <p:sldId id="430" r:id="rId15"/>
    <p:sldId id="431" r:id="rId16"/>
    <p:sldId id="440" r:id="rId17"/>
    <p:sldId id="432" r:id="rId18"/>
    <p:sldId id="339" r:id="rId19"/>
    <p:sldId id="340" r:id="rId20"/>
    <p:sldId id="355" r:id="rId2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37"/>
            <p14:sldId id="429"/>
            <p14:sldId id="430"/>
            <p14:sldId id="431"/>
            <p14:sldId id="440"/>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June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June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802.19-18/0043r1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June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June 20,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2018-06-20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20"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recirculation sponsor ballot</a:t>
            </a:r>
          </a:p>
        </p:txBody>
      </p:sp>
      <p:sp>
        <p:nvSpPr>
          <p:cNvPr id="3" name="コンテンツ プレースホルダー 2"/>
          <p:cNvSpPr>
            <a:spLocks noGrp="1"/>
          </p:cNvSpPr>
          <p:nvPr>
            <p:ph idx="1"/>
          </p:nvPr>
        </p:nvSpPr>
        <p:spPr/>
        <p:txBody>
          <a:bodyPr>
            <a:normAutofit/>
          </a:bodyPr>
          <a:lstStyle/>
          <a:p>
            <a:r>
              <a:rPr kumimoji="1" lang="en-US" altLang="ja-JP" dirty="0"/>
              <a:t> IEEE P802.19.1-2018 D3.0 recirculation Sponsor Ballot</a:t>
            </a:r>
          </a:p>
          <a:p>
            <a:pPr lvl="1"/>
            <a:r>
              <a:rPr kumimoji="1" lang="en-US" altLang="ja-JP" dirty="0"/>
              <a:t>Response rate: 87%</a:t>
            </a:r>
          </a:p>
          <a:p>
            <a:pPr lvl="1"/>
            <a:r>
              <a:rPr kumimoji="1" lang="en-US" altLang="ja-JP" dirty="0"/>
              <a:t>Approval rate: 96%</a:t>
            </a:r>
          </a:p>
          <a:p>
            <a:pPr lvl="1"/>
            <a:r>
              <a:rPr kumimoji="1" lang="en-US" altLang="ja-JP" dirty="0"/>
              <a:t>Abstain rate: 4%</a:t>
            </a:r>
          </a:p>
          <a:p>
            <a:pPr lvl="1"/>
            <a:endParaRPr kumimoji="1" lang="en-US" altLang="ja-JP" dirty="0"/>
          </a:p>
          <a:p>
            <a:r>
              <a:rPr kumimoji="1" lang="en-US" altLang="ja-JP" dirty="0"/>
              <a:t>Total 2 comments were received</a:t>
            </a:r>
          </a:p>
          <a:p>
            <a:pPr lvl="1"/>
            <a:r>
              <a:rPr kumimoji="1" lang="en-US" altLang="ja-JP" dirty="0"/>
              <a:t>General: 0, Editorial: 1, Technical: 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19-18/0045r1: 1st recirculation comment resolutions (C. Sun)</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fourth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second recirculation sponsor ballot for 15 days using the IEEE P802.19.1 revision D3.0 clean version no later than June 24, 2018</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kumimoji="1" lang="en-US" altLang="ja-JP" dirty="0"/>
              <a:t>Approved by </a:t>
            </a:r>
            <a:r>
              <a:rPr lang="en-US" altLang="ja-JP" dirty="0"/>
              <a:t>unanimous consent</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33110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June 20,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Meeting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June 20,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June 20</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recirculation sponsor ballot</a:t>
            </a:r>
          </a:p>
          <a:p>
            <a:r>
              <a:rPr kumimoji="1" lang="en-US" altLang="ja-JP" dirty="0"/>
              <a:t>Comments resolution</a:t>
            </a:r>
          </a:p>
          <a:p>
            <a:r>
              <a:rPr kumimoji="1" lang="en-US" altLang="ja-JP" dirty="0"/>
              <a:t>Discussion Timeline</a:t>
            </a:r>
          </a:p>
          <a:p>
            <a:r>
              <a:rPr kumimoji="1" lang="en-US" altLang="ja-JP" dirty="0"/>
              <a:t>Motions</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19-18/0045r1: 1st recirculation comment resolutions (C. Sun)</a:t>
            </a:r>
          </a:p>
          <a:p>
            <a:pPr lvl="1"/>
            <a:endParaRPr kumimoji="1" lang="en-US" altLang="ja-JP" dirty="0"/>
          </a:p>
          <a:p>
            <a:r>
              <a:rPr kumimoji="1" lang="en-US" altLang="ja-JP" dirty="0"/>
              <a:t>Approve the agenda of the BRC June 20, 2018 teleconference, document 19-18/0043r1</a:t>
            </a:r>
          </a:p>
          <a:p>
            <a:pPr lvl="1"/>
            <a:endParaRPr kumimoji="1" lang="en-US" altLang="ja-JP" dirty="0"/>
          </a:p>
          <a:p>
            <a:pPr lvl="1"/>
            <a:r>
              <a:rPr kumimoji="1" lang="en-US" altLang="ja-JP" dirty="0"/>
              <a:t>Approved by </a:t>
            </a:r>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10372</TotalTime>
  <Words>828</Words>
  <Application>Microsoft Office PowerPoint</Application>
  <PresentationFormat>ユーザー設定</PresentationFormat>
  <Paragraphs>157</Paragraphs>
  <Slides>20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8" baseType="lpstr">
      <vt:lpstr>Arial Unicode MS</vt:lpstr>
      <vt:lpstr>MS Gothic</vt:lpstr>
      <vt:lpstr>Arial</vt:lpstr>
      <vt:lpstr>Calibri</vt:lpstr>
      <vt:lpstr>Courier New</vt:lpstr>
      <vt:lpstr>Times New Roman</vt:lpstr>
      <vt:lpstr>Office Theme</vt:lpstr>
      <vt:lpstr>Document</vt:lpstr>
      <vt:lpstr>Ballot Resolution Committee (BRC) June 20, 2018 teleconference Agenda</vt:lpstr>
      <vt:lpstr>Meeting information</vt:lpstr>
      <vt:lpstr>Meeting protocol</vt:lpstr>
      <vt:lpstr>Agenda for June 20</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recirculation sponsor ballot</vt:lpstr>
      <vt:lpstr>Comments resolution</vt:lpstr>
      <vt:lpstr>Timeline Discussion (1/2)</vt:lpstr>
      <vt:lpstr>Timeline Discussion (2/2)</vt:lpstr>
      <vt:lpstr>Motion #1</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649</cp:revision>
  <cp:lastPrinted>2014-11-08T20:15:38Z</cp:lastPrinted>
  <dcterms:created xsi:type="dcterms:W3CDTF">2014-10-30T17:06:39Z</dcterms:created>
  <dcterms:modified xsi:type="dcterms:W3CDTF">2018-06-20T06:25:02Z</dcterms:modified>
</cp:coreProperties>
</file>