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93" r:id="rId2"/>
    <p:sldId id="266" r:id="rId3"/>
    <p:sldId id="273" r:id="rId4"/>
    <p:sldId id="294" r:id="rId5"/>
    <p:sldId id="295" r:id="rId6"/>
    <p:sldId id="296" r:id="rId7"/>
    <p:sldId id="298" r:id="rId8"/>
    <p:sldId id="301" r:id="rId9"/>
    <p:sldId id="300"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94" autoAdjust="0"/>
    <p:restoredTop sz="99568" autoAdjust="0"/>
  </p:normalViewPr>
  <p:slideViewPr>
    <p:cSldViewPr snapToGrid="0" snapToObjects="1">
      <p:cViewPr varScale="1">
        <p:scale>
          <a:sx n="111" d="100"/>
          <a:sy n="111" d="100"/>
        </p:scale>
        <p:origin x="1212" y="114"/>
      </p:cViewPr>
      <p:guideLst>
        <p:guide orient="horz" pos="2160"/>
        <p:guide pos="2880"/>
      </p:guideLst>
    </p:cSldViewPr>
  </p:slideViewPr>
  <p:outlineViewPr>
    <p:cViewPr>
      <p:scale>
        <a:sx n="33" d="100"/>
        <a:sy n="33" d="100"/>
      </p:scale>
      <p:origin x="0" y="71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2EA0B6F4-C479-47A4-9A6F-B57F070C47BA}"/>
    <pc:docChg chg="undo custSel addSld delSld modSld sldOrd modMainMaster">
      <pc:chgData name="Tim Harrington" userId="c9ef61428b357156" providerId="LiveId" clId="{2EA0B6F4-C479-47A4-9A6F-B57F070C47BA}" dt="2018-06-14T16:32:01.603" v="1456" actId="2696"/>
      <pc:docMkLst>
        <pc:docMk/>
      </pc:docMkLst>
      <pc:sldChg chg="addSp del">
        <pc:chgData name="Tim Harrington" userId="c9ef61428b357156" providerId="LiveId" clId="{2EA0B6F4-C479-47A4-9A6F-B57F070C47BA}" dt="2018-06-14T16:32:01.603" v="1456" actId="2696"/>
        <pc:sldMkLst>
          <pc:docMk/>
          <pc:sldMk cId="3099172883" sldId="256"/>
        </pc:sldMkLst>
        <pc:spChg chg="add">
          <ac:chgData name="Tim Harrington" userId="c9ef61428b357156" providerId="LiveId" clId="{2EA0B6F4-C479-47A4-9A6F-B57F070C47BA}" dt="2018-06-14T16:06:13.614" v="514"/>
          <ac:spMkLst>
            <pc:docMk/>
            <pc:sldMk cId="3099172883" sldId="256"/>
            <ac:spMk id="6" creationId="{9342B0D4-2382-47D1-BBB9-8791BE41C1AE}"/>
          </ac:spMkLst>
        </pc:spChg>
        <pc:spChg chg="add">
          <ac:chgData name="Tim Harrington" userId="c9ef61428b357156" providerId="LiveId" clId="{2EA0B6F4-C479-47A4-9A6F-B57F070C47BA}" dt="2018-06-14T16:06:32.028" v="515"/>
          <ac:spMkLst>
            <pc:docMk/>
            <pc:sldMk cId="3099172883" sldId="256"/>
            <ac:spMk id="7" creationId="{034BBFDE-9D5A-4768-8663-AD5643841E6C}"/>
          </ac:spMkLst>
        </pc:spChg>
      </pc:sldChg>
      <pc:sldChg chg="addSp delSp modSp">
        <pc:chgData name="Tim Harrington" userId="c9ef61428b357156" providerId="LiveId" clId="{2EA0B6F4-C479-47A4-9A6F-B57F070C47BA}" dt="2018-06-14T16:01:56.981" v="487" actId="20577"/>
        <pc:sldMkLst>
          <pc:docMk/>
          <pc:sldMk cId="453450106" sldId="266"/>
        </pc:sldMkLst>
        <pc:spChg chg="del">
          <ac:chgData name="Tim Harrington" userId="c9ef61428b357156" providerId="LiveId" clId="{2EA0B6F4-C479-47A4-9A6F-B57F070C47BA}" dt="2018-06-14T15:46:45.411" v="362" actId="478"/>
          <ac:spMkLst>
            <pc:docMk/>
            <pc:sldMk cId="453450106" sldId="266"/>
            <ac:spMk id="2" creationId="{00000000-0000-0000-0000-000000000000}"/>
          </ac:spMkLst>
        </pc:spChg>
        <pc:spChg chg="add">
          <ac:chgData name="Tim Harrington" userId="c9ef61428b357156" providerId="LiveId" clId="{2EA0B6F4-C479-47A4-9A6F-B57F070C47BA}" dt="2018-06-14T15:46:49.949" v="363"/>
          <ac:spMkLst>
            <pc:docMk/>
            <pc:sldMk cId="453450106" sldId="266"/>
            <ac:spMk id="6" creationId="{C0A7ED5F-DCDF-4B62-ADC0-7B87AA25CF7C}"/>
          </ac:spMkLst>
        </pc:spChg>
        <pc:spChg chg="mod">
          <ac:chgData name="Tim Harrington" userId="c9ef61428b357156" providerId="LiveId" clId="{2EA0B6F4-C479-47A4-9A6F-B57F070C47BA}" dt="2018-06-14T16:01:56.981" v="487" actId="20577"/>
          <ac:spMkLst>
            <pc:docMk/>
            <pc:sldMk cId="453450106" sldId="266"/>
            <ac:spMk id="2050" creationId="{00000000-0000-0000-0000-000000000000}"/>
          </ac:spMkLst>
        </pc:spChg>
        <pc:spChg chg="mod">
          <ac:chgData name="Tim Harrington" userId="c9ef61428b357156" providerId="LiveId" clId="{2EA0B6F4-C479-47A4-9A6F-B57F070C47BA}" dt="2018-06-14T16:01:18.578" v="476" actId="20577"/>
          <ac:spMkLst>
            <pc:docMk/>
            <pc:sldMk cId="453450106" sldId="266"/>
            <ac:spMk id="2053" creationId="{00000000-0000-0000-0000-000000000000}"/>
          </ac:spMkLst>
        </pc:spChg>
      </pc:sldChg>
      <pc:sldChg chg="addSp delSp modSp">
        <pc:chgData name="Tim Harrington" userId="c9ef61428b357156" providerId="LiveId" clId="{2EA0B6F4-C479-47A4-9A6F-B57F070C47BA}" dt="2018-06-14T16:02:12.593" v="489"/>
        <pc:sldMkLst>
          <pc:docMk/>
          <pc:sldMk cId="145919106" sldId="273"/>
        </pc:sldMkLst>
        <pc:spChg chg="mod">
          <ac:chgData name="Tim Harrington" userId="c9ef61428b357156" providerId="LiveId" clId="{2EA0B6F4-C479-47A4-9A6F-B57F070C47BA}" dt="2018-06-14T15:51:35.756" v="433" actId="20577"/>
          <ac:spMkLst>
            <pc:docMk/>
            <pc:sldMk cId="145919106" sldId="273"/>
            <ac:spMk id="3" creationId="{00000000-0000-0000-0000-000000000000}"/>
          </ac:spMkLst>
        </pc:spChg>
        <pc:spChg chg="del">
          <ac:chgData name="Tim Harrington" userId="c9ef61428b357156" providerId="LiveId" clId="{2EA0B6F4-C479-47A4-9A6F-B57F070C47BA}" dt="2018-06-14T16:02:10.643" v="488" actId="478"/>
          <ac:spMkLst>
            <pc:docMk/>
            <pc:sldMk cId="145919106" sldId="273"/>
            <ac:spMk id="4" creationId="{00000000-0000-0000-0000-000000000000}"/>
          </ac:spMkLst>
        </pc:spChg>
        <pc:spChg chg="del mod">
          <ac:chgData name="Tim Harrington" userId="c9ef61428b357156" providerId="LiveId" clId="{2EA0B6F4-C479-47A4-9A6F-B57F070C47BA}" dt="2018-06-14T15:47:00.024" v="366" actId="478"/>
          <ac:spMkLst>
            <pc:docMk/>
            <pc:sldMk cId="145919106" sldId="273"/>
            <ac:spMk id="5" creationId="{00000000-0000-0000-0000-000000000000}"/>
          </ac:spMkLst>
        </pc:spChg>
        <pc:spChg chg="add">
          <ac:chgData name="Tim Harrington" userId="c9ef61428b357156" providerId="LiveId" clId="{2EA0B6F4-C479-47A4-9A6F-B57F070C47BA}" dt="2018-06-14T15:47:04.032" v="367"/>
          <ac:spMkLst>
            <pc:docMk/>
            <pc:sldMk cId="145919106" sldId="273"/>
            <ac:spMk id="7" creationId="{F38EABC6-E72D-412C-987B-E9DAFA563CD4}"/>
          </ac:spMkLst>
        </pc:spChg>
        <pc:spChg chg="add">
          <ac:chgData name="Tim Harrington" userId="c9ef61428b357156" providerId="LiveId" clId="{2EA0B6F4-C479-47A4-9A6F-B57F070C47BA}" dt="2018-06-14T16:02:12.593" v="489"/>
          <ac:spMkLst>
            <pc:docMk/>
            <pc:sldMk cId="145919106" sldId="273"/>
            <ac:spMk id="8" creationId="{6F32F967-7A06-4F6E-B207-5692B6B5700F}"/>
          </ac:spMkLst>
        </pc:spChg>
      </pc:sldChg>
      <pc:sldChg chg="modSp">
        <pc:chgData name="Tim Harrington" userId="c9ef61428b357156" providerId="LiveId" clId="{2EA0B6F4-C479-47A4-9A6F-B57F070C47BA}" dt="2018-06-14T16:00:05.012" v="468" actId="20577"/>
        <pc:sldMkLst>
          <pc:docMk/>
          <pc:sldMk cId="3490337724" sldId="293"/>
        </pc:sldMkLst>
        <pc:spChg chg="mod">
          <ac:chgData name="Tim Harrington" userId="c9ef61428b357156" providerId="LiveId" clId="{2EA0B6F4-C479-47A4-9A6F-B57F070C47BA}" dt="2018-06-14T16:00:05.012" v="468" actId="20577"/>
          <ac:spMkLst>
            <pc:docMk/>
            <pc:sldMk cId="3490337724" sldId="293"/>
            <ac:spMk id="4" creationId="{00000000-0000-0000-0000-000000000000}"/>
          </ac:spMkLst>
        </pc:spChg>
        <pc:spChg chg="mod">
          <ac:chgData name="Tim Harrington" userId="c9ef61428b357156" providerId="LiveId" clId="{2EA0B6F4-C479-47A4-9A6F-B57F070C47BA}" dt="2018-06-14T15:40:43.798" v="95" actId="20577"/>
          <ac:spMkLst>
            <pc:docMk/>
            <pc:sldMk cId="3490337724" sldId="293"/>
            <ac:spMk id="5" creationId="{00000000-0000-0000-0000-000000000000}"/>
          </ac:spMkLst>
        </pc:spChg>
        <pc:spChg chg="mod">
          <ac:chgData name="Tim Harrington" userId="c9ef61428b357156" providerId="LiveId" clId="{2EA0B6F4-C479-47A4-9A6F-B57F070C47BA}" dt="2018-06-14T15:46:12.675" v="361" actId="20577"/>
          <ac:spMkLst>
            <pc:docMk/>
            <pc:sldMk cId="3490337724" sldId="293"/>
            <ac:spMk id="7" creationId="{00000000-0000-0000-0000-000000000000}"/>
          </ac:spMkLst>
        </pc:spChg>
      </pc:sldChg>
      <pc:sldChg chg="addSp delSp modSp">
        <pc:chgData name="Tim Harrington" userId="c9ef61428b357156" providerId="LiveId" clId="{2EA0B6F4-C479-47A4-9A6F-B57F070C47BA}" dt="2018-06-14T16:02:27.524" v="494"/>
        <pc:sldMkLst>
          <pc:docMk/>
          <pc:sldMk cId="670410247" sldId="294"/>
        </pc:sldMkLst>
        <pc:spChg chg="mod">
          <ac:chgData name="Tim Harrington" userId="c9ef61428b357156" providerId="LiveId" clId="{2EA0B6F4-C479-47A4-9A6F-B57F070C47BA}" dt="2018-06-14T15:56:21.566" v="450" actId="12"/>
          <ac:spMkLst>
            <pc:docMk/>
            <pc:sldMk cId="670410247" sldId="294"/>
            <ac:spMk id="3" creationId="{00000000-0000-0000-0000-000000000000}"/>
          </ac:spMkLst>
        </pc:spChg>
        <pc:spChg chg="del mod">
          <ac:chgData name="Tim Harrington" userId="c9ef61428b357156" providerId="LiveId" clId="{2EA0B6F4-C479-47A4-9A6F-B57F070C47BA}" dt="2018-06-14T16:02:19.802" v="491" actId="478"/>
          <ac:spMkLst>
            <pc:docMk/>
            <pc:sldMk cId="670410247" sldId="294"/>
            <ac:spMk id="4" creationId="{00000000-0000-0000-0000-000000000000}"/>
          </ac:spMkLst>
        </pc:spChg>
        <pc:spChg chg="del">
          <ac:chgData name="Tim Harrington" userId="c9ef61428b357156" providerId="LiveId" clId="{2EA0B6F4-C479-47A4-9A6F-B57F070C47BA}" dt="2018-06-14T15:47:22.355" v="368" actId="478"/>
          <ac:spMkLst>
            <pc:docMk/>
            <pc:sldMk cId="670410247" sldId="294"/>
            <ac:spMk id="5" creationId="{00000000-0000-0000-0000-000000000000}"/>
          </ac:spMkLst>
        </pc:spChg>
        <pc:spChg chg="add">
          <ac:chgData name="Tim Harrington" userId="c9ef61428b357156" providerId="LiveId" clId="{2EA0B6F4-C479-47A4-9A6F-B57F070C47BA}" dt="2018-06-14T15:47:25.015" v="369"/>
          <ac:spMkLst>
            <pc:docMk/>
            <pc:sldMk cId="670410247" sldId="294"/>
            <ac:spMk id="7" creationId="{5865F5B9-EDC0-403E-B6B4-CE2ADDBC003E}"/>
          </ac:spMkLst>
        </pc:spChg>
        <pc:spChg chg="add del">
          <ac:chgData name="Tim Harrington" userId="c9ef61428b357156" providerId="LiveId" clId="{2EA0B6F4-C479-47A4-9A6F-B57F070C47BA}" dt="2018-06-14T16:02:23.092" v="493" actId="478"/>
          <ac:spMkLst>
            <pc:docMk/>
            <pc:sldMk cId="670410247" sldId="294"/>
            <ac:spMk id="8" creationId="{7057C7E2-1D2C-4F13-80B1-1BAFAD801CDF}"/>
          </ac:spMkLst>
        </pc:spChg>
        <pc:spChg chg="add">
          <ac:chgData name="Tim Harrington" userId="c9ef61428b357156" providerId="LiveId" clId="{2EA0B6F4-C479-47A4-9A6F-B57F070C47BA}" dt="2018-06-14T16:02:27.524" v="494"/>
          <ac:spMkLst>
            <pc:docMk/>
            <pc:sldMk cId="670410247" sldId="294"/>
            <ac:spMk id="9" creationId="{6F9D6246-1E38-4916-AAB9-B22C07FC89BA}"/>
          </ac:spMkLst>
        </pc:spChg>
      </pc:sldChg>
      <pc:sldChg chg="addSp delSp modSp">
        <pc:chgData name="Tim Harrington" userId="c9ef61428b357156" providerId="LiveId" clId="{2EA0B6F4-C479-47A4-9A6F-B57F070C47BA}" dt="2018-06-14T16:02:36.981" v="496"/>
        <pc:sldMkLst>
          <pc:docMk/>
          <pc:sldMk cId="2116029819" sldId="295"/>
        </pc:sldMkLst>
        <pc:spChg chg="mod">
          <ac:chgData name="Tim Harrington" userId="c9ef61428b357156" providerId="LiveId" clId="{2EA0B6F4-C479-47A4-9A6F-B57F070C47BA}" dt="2018-06-14T15:58:29.083" v="458" actId="6549"/>
          <ac:spMkLst>
            <pc:docMk/>
            <pc:sldMk cId="2116029819" sldId="295"/>
            <ac:spMk id="2" creationId="{00000000-0000-0000-0000-000000000000}"/>
          </ac:spMkLst>
        </pc:spChg>
        <pc:spChg chg="mod">
          <ac:chgData name="Tim Harrington" userId="c9ef61428b357156" providerId="LiveId" clId="{2EA0B6F4-C479-47A4-9A6F-B57F070C47BA}" dt="2018-06-14T15:58:44.637" v="459" actId="12"/>
          <ac:spMkLst>
            <pc:docMk/>
            <pc:sldMk cId="2116029819" sldId="295"/>
            <ac:spMk id="3" creationId="{00000000-0000-0000-0000-000000000000}"/>
          </ac:spMkLst>
        </pc:spChg>
        <pc:spChg chg="del">
          <ac:chgData name="Tim Harrington" userId="c9ef61428b357156" providerId="LiveId" clId="{2EA0B6F4-C479-47A4-9A6F-B57F070C47BA}" dt="2018-06-14T16:02:34.731" v="495" actId="478"/>
          <ac:spMkLst>
            <pc:docMk/>
            <pc:sldMk cId="2116029819" sldId="295"/>
            <ac:spMk id="4" creationId="{00000000-0000-0000-0000-000000000000}"/>
          </ac:spMkLst>
        </pc:spChg>
        <pc:spChg chg="del">
          <ac:chgData name="Tim Harrington" userId="c9ef61428b357156" providerId="LiveId" clId="{2EA0B6F4-C479-47A4-9A6F-B57F070C47BA}" dt="2018-06-14T15:47:30.895" v="370" actId="478"/>
          <ac:spMkLst>
            <pc:docMk/>
            <pc:sldMk cId="2116029819" sldId="295"/>
            <ac:spMk id="5" creationId="{00000000-0000-0000-0000-000000000000}"/>
          </ac:spMkLst>
        </pc:spChg>
        <pc:spChg chg="add">
          <ac:chgData name="Tim Harrington" userId="c9ef61428b357156" providerId="LiveId" clId="{2EA0B6F4-C479-47A4-9A6F-B57F070C47BA}" dt="2018-06-14T15:47:34.532" v="371"/>
          <ac:spMkLst>
            <pc:docMk/>
            <pc:sldMk cId="2116029819" sldId="295"/>
            <ac:spMk id="7" creationId="{42C19795-E0FC-4B00-A601-D7C63B6711C2}"/>
          </ac:spMkLst>
        </pc:spChg>
        <pc:spChg chg="add">
          <ac:chgData name="Tim Harrington" userId="c9ef61428b357156" providerId="LiveId" clId="{2EA0B6F4-C479-47A4-9A6F-B57F070C47BA}" dt="2018-06-14T16:02:36.981" v="496"/>
          <ac:spMkLst>
            <pc:docMk/>
            <pc:sldMk cId="2116029819" sldId="295"/>
            <ac:spMk id="8" creationId="{635BE860-89D9-42BE-A2E1-B288A7047C05}"/>
          </ac:spMkLst>
        </pc:spChg>
      </pc:sldChg>
      <pc:sldChg chg="addSp delSp modSp">
        <pc:chgData name="Tim Harrington" userId="c9ef61428b357156" providerId="LiveId" clId="{2EA0B6F4-C479-47A4-9A6F-B57F070C47BA}" dt="2018-06-14T16:02:51.878" v="498"/>
        <pc:sldMkLst>
          <pc:docMk/>
          <pc:sldMk cId="2746611318" sldId="296"/>
        </pc:sldMkLst>
        <pc:spChg chg="mod">
          <ac:chgData name="Tim Harrington" userId="c9ef61428b357156" providerId="LiveId" clId="{2EA0B6F4-C479-47A4-9A6F-B57F070C47BA}" dt="2018-06-14T15:58:58.145" v="461" actId="5793"/>
          <ac:spMkLst>
            <pc:docMk/>
            <pc:sldMk cId="2746611318" sldId="296"/>
            <ac:spMk id="3" creationId="{00000000-0000-0000-0000-000000000000}"/>
          </ac:spMkLst>
        </pc:spChg>
        <pc:spChg chg="del">
          <ac:chgData name="Tim Harrington" userId="c9ef61428b357156" providerId="LiveId" clId="{2EA0B6F4-C479-47A4-9A6F-B57F070C47BA}" dt="2018-06-14T16:02:48.973" v="497" actId="478"/>
          <ac:spMkLst>
            <pc:docMk/>
            <pc:sldMk cId="2746611318" sldId="296"/>
            <ac:spMk id="4" creationId="{00000000-0000-0000-0000-000000000000}"/>
          </ac:spMkLst>
        </pc:spChg>
        <pc:spChg chg="del">
          <ac:chgData name="Tim Harrington" userId="c9ef61428b357156" providerId="LiveId" clId="{2EA0B6F4-C479-47A4-9A6F-B57F070C47BA}" dt="2018-06-14T15:47:42.019" v="372" actId="478"/>
          <ac:spMkLst>
            <pc:docMk/>
            <pc:sldMk cId="2746611318" sldId="296"/>
            <ac:spMk id="5" creationId="{00000000-0000-0000-0000-000000000000}"/>
          </ac:spMkLst>
        </pc:spChg>
        <pc:spChg chg="add">
          <ac:chgData name="Tim Harrington" userId="c9ef61428b357156" providerId="LiveId" clId="{2EA0B6F4-C479-47A4-9A6F-B57F070C47BA}" dt="2018-06-14T15:47:45.599" v="373"/>
          <ac:spMkLst>
            <pc:docMk/>
            <pc:sldMk cId="2746611318" sldId="296"/>
            <ac:spMk id="7" creationId="{BAA9D023-B030-4A08-8143-A6BB560CF6E7}"/>
          </ac:spMkLst>
        </pc:spChg>
        <pc:spChg chg="add">
          <ac:chgData name="Tim Harrington" userId="c9ef61428b357156" providerId="LiveId" clId="{2EA0B6F4-C479-47A4-9A6F-B57F070C47BA}" dt="2018-06-14T16:02:51.878" v="498"/>
          <ac:spMkLst>
            <pc:docMk/>
            <pc:sldMk cId="2746611318" sldId="296"/>
            <ac:spMk id="8" creationId="{C7155BA8-ECE7-40A6-BFE0-B2255BB0B2B4}"/>
          </ac:spMkLst>
        </pc:spChg>
      </pc:sldChg>
      <pc:sldChg chg="addSp delSp modSp add del">
        <pc:chgData name="Tim Harrington" userId="c9ef61428b357156" providerId="LiveId" clId="{2EA0B6F4-C479-47A4-9A6F-B57F070C47BA}" dt="2018-06-14T16:04:12.674" v="508" actId="2696"/>
        <pc:sldMkLst>
          <pc:docMk/>
          <pc:sldMk cId="1747697579" sldId="297"/>
        </pc:sldMkLst>
        <pc:spChg chg="del">
          <ac:chgData name="Tim Harrington" userId="c9ef61428b357156" providerId="LiveId" clId="{2EA0B6F4-C479-47A4-9A6F-B57F070C47BA}" dt="2018-06-14T16:03:33.724" v="504" actId="478"/>
          <ac:spMkLst>
            <pc:docMk/>
            <pc:sldMk cId="1747697579" sldId="297"/>
            <ac:spMk id="4" creationId="{554D1DBB-7A53-4B95-BD52-59F8561D0D63}"/>
          </ac:spMkLst>
        </pc:spChg>
        <pc:spChg chg="del">
          <ac:chgData name="Tim Harrington" userId="c9ef61428b357156" providerId="LiveId" clId="{2EA0B6F4-C479-47A4-9A6F-B57F070C47BA}" dt="2018-06-14T16:03:59.918" v="506" actId="478"/>
          <ac:spMkLst>
            <pc:docMk/>
            <pc:sldMk cId="1747697579" sldId="297"/>
            <ac:spMk id="5" creationId="{68B63DD6-48EF-44AB-967E-A7422ED11083}"/>
          </ac:spMkLst>
        </pc:spChg>
        <pc:spChg chg="add del mod">
          <ac:chgData name="Tim Harrington" userId="c9ef61428b357156" providerId="LiveId" clId="{2EA0B6F4-C479-47A4-9A6F-B57F070C47BA}" dt="2018-06-14T16:03:29.964" v="503" actId="478"/>
          <ac:spMkLst>
            <pc:docMk/>
            <pc:sldMk cId="1747697579" sldId="297"/>
            <ac:spMk id="7" creationId="{87D95ECC-34CD-4051-94F9-5A0C43D2166B}"/>
          </ac:spMkLst>
        </pc:spChg>
        <pc:spChg chg="add">
          <ac:chgData name="Tim Harrington" userId="c9ef61428b357156" providerId="LiveId" clId="{2EA0B6F4-C479-47A4-9A6F-B57F070C47BA}" dt="2018-06-14T16:03:35.671" v="505"/>
          <ac:spMkLst>
            <pc:docMk/>
            <pc:sldMk cId="1747697579" sldId="297"/>
            <ac:spMk id="8" creationId="{3F62889B-82A7-4462-AF84-A07F488D24F4}"/>
          </ac:spMkLst>
        </pc:spChg>
        <pc:spChg chg="add">
          <ac:chgData name="Tim Harrington" userId="c9ef61428b357156" providerId="LiveId" clId="{2EA0B6F4-C479-47A4-9A6F-B57F070C47BA}" dt="2018-06-14T16:04:03.068" v="507"/>
          <ac:spMkLst>
            <pc:docMk/>
            <pc:sldMk cId="1747697579" sldId="297"/>
            <ac:spMk id="9" creationId="{267DC4A7-C1A6-4A60-8319-3BFBA82DCAD3}"/>
          </ac:spMkLst>
        </pc:spChg>
      </pc:sldChg>
      <pc:sldChg chg="addSp delSp modSp add">
        <pc:chgData name="Tim Harrington" userId="c9ef61428b357156" providerId="LiveId" clId="{2EA0B6F4-C479-47A4-9A6F-B57F070C47BA}" dt="2018-06-14T16:04:32.838" v="512" actId="20577"/>
        <pc:sldMkLst>
          <pc:docMk/>
          <pc:sldMk cId="3539454009" sldId="298"/>
        </pc:sldMkLst>
        <pc:spChg chg="add">
          <ac:chgData name="Tim Harrington" userId="c9ef61428b357156" providerId="LiveId" clId="{2EA0B6F4-C479-47A4-9A6F-B57F070C47BA}" dt="2018-06-14T16:03:18.770" v="501"/>
          <ac:spMkLst>
            <pc:docMk/>
            <pc:sldMk cId="3539454009" sldId="298"/>
            <ac:spMk id="7" creationId="{A5FBF2A2-43B5-4D38-934A-C86488164AAC}"/>
          </ac:spMkLst>
        </pc:spChg>
        <pc:spChg chg="del">
          <ac:chgData name="Tim Harrington" userId="c9ef61428b357156" providerId="LiveId" clId="{2EA0B6F4-C479-47A4-9A6F-B57F070C47BA}" dt="2018-06-14T16:03:16.710" v="500" actId="478"/>
          <ac:spMkLst>
            <pc:docMk/>
            <pc:sldMk cId="3539454009" sldId="298"/>
            <ac:spMk id="2050" creationId="{00000000-0000-0000-0000-000000000000}"/>
          </ac:spMkLst>
        </pc:spChg>
        <pc:spChg chg="mod">
          <ac:chgData name="Tim Harrington" userId="c9ef61428b357156" providerId="LiveId" clId="{2EA0B6F4-C479-47A4-9A6F-B57F070C47BA}" dt="2018-06-14T16:04:32.838" v="512" actId="20577"/>
          <ac:spMkLst>
            <pc:docMk/>
            <pc:sldMk cId="3539454009" sldId="298"/>
            <ac:spMk id="2053" creationId="{00000000-0000-0000-0000-000000000000}"/>
          </ac:spMkLst>
        </pc:spChg>
      </pc:sldChg>
      <pc:sldChg chg="add del">
        <pc:chgData name="Tim Harrington" userId="c9ef61428b357156" providerId="LiveId" clId="{2EA0B6F4-C479-47A4-9A6F-B57F070C47BA}" dt="2018-06-14T16:06:52.073" v="517" actId="2696"/>
        <pc:sldMkLst>
          <pc:docMk/>
          <pc:sldMk cId="3152295525" sldId="299"/>
        </pc:sldMkLst>
      </pc:sldChg>
      <pc:sldChg chg="modSp add">
        <pc:chgData name="Tim Harrington" userId="c9ef61428b357156" providerId="LiveId" clId="{2EA0B6F4-C479-47A4-9A6F-B57F070C47BA}" dt="2018-06-14T16:31:28.495" v="1454" actId="20577"/>
        <pc:sldMkLst>
          <pc:docMk/>
          <pc:sldMk cId="2167524261" sldId="300"/>
        </pc:sldMkLst>
        <pc:spChg chg="mod">
          <ac:chgData name="Tim Harrington" userId="c9ef61428b357156" providerId="LiveId" clId="{2EA0B6F4-C479-47A4-9A6F-B57F070C47BA}" dt="2018-06-14T16:31:28.495" v="1454" actId="20577"/>
          <ac:spMkLst>
            <pc:docMk/>
            <pc:sldMk cId="2167524261" sldId="300"/>
            <ac:spMk id="5" creationId="{52347C8C-58B8-4951-95DB-3306313B2B09}"/>
          </ac:spMkLst>
        </pc:spChg>
      </pc:sldChg>
      <pc:sldChg chg="modSp ord">
        <pc:chgData name="Tim Harrington" userId="c9ef61428b357156" providerId="LiveId" clId="{2EA0B6F4-C479-47A4-9A6F-B57F070C47BA}" dt="2018-06-14T16:31:39.920" v="1455"/>
        <pc:sldMkLst>
          <pc:docMk/>
          <pc:sldMk cId="3365728805" sldId="301"/>
        </pc:sldMkLst>
        <pc:spChg chg="mod">
          <ac:chgData name="Tim Harrington" userId="c9ef61428b357156" providerId="LiveId" clId="{2EA0B6F4-C479-47A4-9A6F-B57F070C47BA}" dt="2018-06-14T16:30:48.776" v="1452" actId="27636"/>
          <ac:spMkLst>
            <pc:docMk/>
            <pc:sldMk cId="3365728805" sldId="301"/>
            <ac:spMk id="5" creationId="{52347C8C-58B8-4951-95DB-3306313B2B09}"/>
          </ac:spMkLst>
        </pc:spChg>
      </pc:sldChg>
      <pc:sldMasterChg chg="modSp modSldLayout">
        <pc:chgData name="Tim Harrington" userId="c9ef61428b357156" providerId="LiveId" clId="{2EA0B6F4-C479-47A4-9A6F-B57F070C47BA}" dt="2018-06-14T16:11:46.633" v="659"/>
        <pc:sldMasterMkLst>
          <pc:docMk/>
          <pc:sldMasterMk cId="3777812852" sldId="2147483660"/>
        </pc:sldMasterMkLst>
        <pc:spChg chg="mod">
          <ac:chgData name="Tim Harrington" userId="c9ef61428b357156" providerId="LiveId" clId="{2EA0B6F4-C479-47A4-9A6F-B57F070C47BA}" dt="2018-06-14T15:37:27.809" v="8" actId="20577"/>
          <ac:spMkLst>
            <pc:docMk/>
            <pc:sldMasterMk cId="3777812852" sldId="2147483660"/>
            <ac:spMk id="1028" creationId="{00000000-0000-0000-0000-000000000000}"/>
          </ac:spMkLst>
        </pc:spChg>
        <pc:spChg chg="mod">
          <ac:chgData name="Tim Harrington" userId="c9ef61428b357156" providerId="LiveId" clId="{2EA0B6F4-C479-47A4-9A6F-B57F070C47BA}" dt="2018-06-14T15:39:11.873" v="70" actId="20577"/>
          <ac:spMkLst>
            <pc:docMk/>
            <pc:sldMasterMk cId="3777812852" sldId="2147483660"/>
            <ac:spMk id="1029" creationId="{00000000-0000-0000-0000-000000000000}"/>
          </ac:spMkLst>
        </pc:spChg>
        <pc:spChg chg="mod">
          <ac:chgData name="Tim Harrington" userId="c9ef61428b357156" providerId="LiveId" clId="{2EA0B6F4-C479-47A4-9A6F-B57F070C47BA}" dt="2018-06-14T15:38:39.518" v="17" actId="20577"/>
          <ac:spMkLst>
            <pc:docMk/>
            <pc:sldMasterMk cId="3777812852" sldId="2147483660"/>
            <ac:spMk id="1031" creationId="{00000000-0000-0000-0000-000000000000}"/>
          </ac:spMkLst>
        </pc:spChg>
        <pc:sldLayoutChg chg="modSp">
          <pc:chgData name="Tim Harrington" userId="c9ef61428b357156" providerId="LiveId" clId="{2EA0B6F4-C479-47A4-9A6F-B57F070C47BA}" dt="2018-06-14T16:08:11.228" v="589" actId="20577"/>
          <pc:sldLayoutMkLst>
            <pc:docMk/>
            <pc:sldMasterMk cId="3777812852" sldId="2147483660"/>
            <pc:sldLayoutMk cId="594543997" sldId="2147483661"/>
          </pc:sldLayoutMkLst>
          <pc:spChg chg="mod">
            <ac:chgData name="Tim Harrington" userId="c9ef61428b357156" providerId="LiveId" clId="{2EA0B6F4-C479-47A4-9A6F-B57F070C47BA}" dt="2018-06-14T16:07:45.865" v="528" actId="20577"/>
            <ac:spMkLst>
              <pc:docMk/>
              <pc:sldMasterMk cId="3777812852" sldId="2147483660"/>
              <pc:sldLayoutMk cId="594543997" sldId="2147483661"/>
              <ac:spMk id="4" creationId="{00000000-0000-0000-0000-000000000000}"/>
            </ac:spMkLst>
          </pc:spChg>
          <pc:spChg chg="mod">
            <ac:chgData name="Tim Harrington" userId="c9ef61428b357156" providerId="LiveId" clId="{2EA0B6F4-C479-47A4-9A6F-B57F070C47BA}" dt="2018-06-14T16:08:11.228" v="589" actId="20577"/>
            <ac:spMkLst>
              <pc:docMk/>
              <pc:sldMasterMk cId="3777812852" sldId="2147483660"/>
              <pc:sldLayoutMk cId="594543997" sldId="2147483661"/>
              <ac:spMk id="5" creationId="{00000000-0000-0000-0000-000000000000}"/>
            </ac:spMkLst>
          </pc:spChg>
        </pc:sldLayoutChg>
        <pc:sldLayoutChg chg="addSp delSp modSp">
          <pc:chgData name="Tim Harrington" userId="c9ef61428b357156" providerId="LiveId" clId="{2EA0B6F4-C479-47A4-9A6F-B57F070C47BA}" dt="2018-06-14T16:08:53.307" v="595"/>
          <pc:sldLayoutMkLst>
            <pc:docMk/>
            <pc:sldMasterMk cId="3777812852" sldId="2147483660"/>
            <pc:sldLayoutMk cId="4234301770" sldId="2147483662"/>
          </pc:sldLayoutMkLst>
          <pc:spChg chg="mod">
            <ac:chgData name="Tim Harrington" userId="c9ef61428b357156" providerId="LiveId" clId="{2EA0B6F4-C479-47A4-9A6F-B57F070C47BA}" dt="2018-06-14T16:08:27.821" v="593" actId="20577"/>
            <ac:spMkLst>
              <pc:docMk/>
              <pc:sldMasterMk cId="3777812852" sldId="2147483660"/>
              <pc:sldLayoutMk cId="4234301770" sldId="2147483662"/>
              <ac:spMk id="4" creationId="{00000000-0000-0000-0000-000000000000}"/>
            </ac:spMkLst>
          </pc:spChg>
          <pc:spChg chg="del">
            <ac:chgData name="Tim Harrington" userId="c9ef61428b357156" providerId="LiveId" clId="{2EA0B6F4-C479-47A4-9A6F-B57F070C47BA}" dt="2018-06-14T16:08:48.585" v="594" actId="478"/>
            <ac:spMkLst>
              <pc:docMk/>
              <pc:sldMasterMk cId="3777812852" sldId="2147483660"/>
              <pc:sldLayoutMk cId="4234301770" sldId="2147483662"/>
              <ac:spMk id="5" creationId="{00000000-0000-0000-0000-000000000000}"/>
            </ac:spMkLst>
          </pc:spChg>
          <pc:spChg chg="add">
            <ac:chgData name="Tim Harrington" userId="c9ef61428b357156" providerId="LiveId" clId="{2EA0B6F4-C479-47A4-9A6F-B57F070C47BA}" dt="2018-06-14T16:08:53.307" v="595"/>
            <ac:spMkLst>
              <pc:docMk/>
              <pc:sldMasterMk cId="3777812852" sldId="2147483660"/>
              <pc:sldLayoutMk cId="4234301770" sldId="2147483662"/>
              <ac:spMk id="7" creationId="{726F8333-C8FD-46F9-BEAF-858EE2B654AB}"/>
            </ac:spMkLst>
          </pc:spChg>
        </pc:sldLayoutChg>
        <pc:sldLayoutChg chg="addSp delSp modSp">
          <pc:chgData name="Tim Harrington" userId="c9ef61428b357156" providerId="LiveId" clId="{2EA0B6F4-C479-47A4-9A6F-B57F070C47BA}" dt="2018-06-14T16:09:16.957" v="601"/>
          <pc:sldLayoutMkLst>
            <pc:docMk/>
            <pc:sldMasterMk cId="3777812852" sldId="2147483660"/>
            <pc:sldLayoutMk cId="2721312031" sldId="2147483663"/>
          </pc:sldLayoutMkLst>
          <pc:spChg chg="mod">
            <ac:chgData name="Tim Harrington" userId="c9ef61428b357156" providerId="LiveId" clId="{2EA0B6F4-C479-47A4-9A6F-B57F070C47BA}" dt="2018-06-14T16:09:01.555" v="599" actId="20577"/>
            <ac:spMkLst>
              <pc:docMk/>
              <pc:sldMasterMk cId="3777812852" sldId="2147483660"/>
              <pc:sldLayoutMk cId="2721312031" sldId="2147483663"/>
              <ac:spMk id="4" creationId="{00000000-0000-0000-0000-000000000000}"/>
            </ac:spMkLst>
          </pc:spChg>
          <pc:spChg chg="del">
            <ac:chgData name="Tim Harrington" userId="c9ef61428b357156" providerId="LiveId" clId="{2EA0B6F4-C479-47A4-9A6F-B57F070C47BA}" dt="2018-06-14T16:09:10.737" v="600" actId="478"/>
            <ac:spMkLst>
              <pc:docMk/>
              <pc:sldMasterMk cId="3777812852" sldId="2147483660"/>
              <pc:sldLayoutMk cId="2721312031" sldId="2147483663"/>
              <ac:spMk id="5" creationId="{00000000-0000-0000-0000-000000000000}"/>
            </ac:spMkLst>
          </pc:spChg>
          <pc:spChg chg="add">
            <ac:chgData name="Tim Harrington" userId="c9ef61428b357156" providerId="LiveId" clId="{2EA0B6F4-C479-47A4-9A6F-B57F070C47BA}" dt="2018-06-14T16:09:16.957" v="601"/>
            <ac:spMkLst>
              <pc:docMk/>
              <pc:sldMasterMk cId="3777812852" sldId="2147483660"/>
              <pc:sldLayoutMk cId="2721312031" sldId="2147483663"/>
              <ac:spMk id="7" creationId="{84A72A5A-20DB-4B2A-AB9A-9E9A6A186E4D}"/>
            </ac:spMkLst>
          </pc:spChg>
        </pc:sldLayoutChg>
        <pc:sldLayoutChg chg="addSp delSp modSp">
          <pc:chgData name="Tim Harrington" userId="c9ef61428b357156" providerId="LiveId" clId="{2EA0B6F4-C479-47A4-9A6F-B57F070C47BA}" dt="2018-06-14T16:10:08.691" v="607"/>
          <pc:sldLayoutMkLst>
            <pc:docMk/>
            <pc:sldMasterMk cId="3777812852" sldId="2147483660"/>
            <pc:sldLayoutMk cId="2403110159" sldId="2147483664"/>
          </pc:sldLayoutMkLst>
          <pc:spChg chg="mod">
            <ac:chgData name="Tim Harrington" userId="c9ef61428b357156" providerId="LiveId" clId="{2EA0B6F4-C479-47A4-9A6F-B57F070C47BA}" dt="2018-06-14T16:10:00.654" v="605" actId="20577"/>
            <ac:spMkLst>
              <pc:docMk/>
              <pc:sldMasterMk cId="3777812852" sldId="2147483660"/>
              <pc:sldLayoutMk cId="2403110159" sldId="2147483664"/>
              <ac:spMk id="5" creationId="{00000000-0000-0000-0000-000000000000}"/>
            </ac:spMkLst>
          </pc:spChg>
          <pc:spChg chg="del">
            <ac:chgData name="Tim Harrington" userId="c9ef61428b357156" providerId="LiveId" clId="{2EA0B6F4-C479-47A4-9A6F-B57F070C47BA}" dt="2018-06-14T16:10:05.651" v="606" actId="478"/>
            <ac:spMkLst>
              <pc:docMk/>
              <pc:sldMasterMk cId="3777812852" sldId="2147483660"/>
              <pc:sldLayoutMk cId="2403110159" sldId="2147483664"/>
              <ac:spMk id="6" creationId="{00000000-0000-0000-0000-000000000000}"/>
            </ac:spMkLst>
          </pc:spChg>
          <pc:spChg chg="add">
            <ac:chgData name="Tim Harrington" userId="c9ef61428b357156" providerId="LiveId" clId="{2EA0B6F4-C479-47A4-9A6F-B57F070C47BA}" dt="2018-06-14T16:10:08.691" v="607"/>
            <ac:spMkLst>
              <pc:docMk/>
              <pc:sldMasterMk cId="3777812852" sldId="2147483660"/>
              <pc:sldLayoutMk cId="2403110159" sldId="2147483664"/>
              <ac:spMk id="8" creationId="{90254BF1-E21A-490F-B0FD-B92F68AA42C6}"/>
            </ac:spMkLst>
          </pc:spChg>
        </pc:sldLayoutChg>
        <pc:sldLayoutChg chg="addSp delSp modSp">
          <pc:chgData name="Tim Harrington" userId="c9ef61428b357156" providerId="LiveId" clId="{2EA0B6F4-C479-47A4-9A6F-B57F070C47BA}" dt="2018-06-14T16:10:29.436" v="618"/>
          <pc:sldLayoutMkLst>
            <pc:docMk/>
            <pc:sldMasterMk cId="3777812852" sldId="2147483660"/>
            <pc:sldLayoutMk cId="1661512539" sldId="2147483665"/>
          </pc:sldLayoutMkLst>
          <pc:spChg chg="mod">
            <ac:chgData name="Tim Harrington" userId="c9ef61428b357156" providerId="LiveId" clId="{2EA0B6F4-C479-47A4-9A6F-B57F070C47BA}" dt="2018-06-14T16:10:19.548" v="616" actId="20577"/>
            <ac:spMkLst>
              <pc:docMk/>
              <pc:sldMasterMk cId="3777812852" sldId="2147483660"/>
              <pc:sldLayoutMk cId="1661512539" sldId="2147483665"/>
              <ac:spMk id="7" creationId="{00000000-0000-0000-0000-000000000000}"/>
            </ac:spMkLst>
          </pc:spChg>
          <pc:spChg chg="del">
            <ac:chgData name="Tim Harrington" userId="c9ef61428b357156" providerId="LiveId" clId="{2EA0B6F4-C479-47A4-9A6F-B57F070C47BA}" dt="2018-06-14T16:10:26.621" v="617" actId="478"/>
            <ac:spMkLst>
              <pc:docMk/>
              <pc:sldMasterMk cId="3777812852" sldId="2147483660"/>
              <pc:sldLayoutMk cId="1661512539" sldId="2147483665"/>
              <ac:spMk id="8" creationId="{00000000-0000-0000-0000-000000000000}"/>
            </ac:spMkLst>
          </pc:spChg>
          <pc:spChg chg="add">
            <ac:chgData name="Tim Harrington" userId="c9ef61428b357156" providerId="LiveId" clId="{2EA0B6F4-C479-47A4-9A6F-B57F070C47BA}" dt="2018-06-14T16:10:29.436" v="618"/>
            <ac:spMkLst>
              <pc:docMk/>
              <pc:sldMasterMk cId="3777812852" sldId="2147483660"/>
              <pc:sldLayoutMk cId="1661512539" sldId="2147483665"/>
              <ac:spMk id="10" creationId="{3727BFDD-9A41-44CB-8E49-BD9C336FE0D9}"/>
            </ac:spMkLst>
          </pc:spChg>
        </pc:sldLayoutChg>
        <pc:sldLayoutChg chg="addSp delSp modSp">
          <pc:chgData name="Tim Harrington" userId="c9ef61428b357156" providerId="LiveId" clId="{2EA0B6F4-C479-47A4-9A6F-B57F070C47BA}" dt="2018-06-14T16:10:50.749" v="631"/>
          <pc:sldLayoutMkLst>
            <pc:docMk/>
            <pc:sldMasterMk cId="3777812852" sldId="2147483660"/>
            <pc:sldLayoutMk cId="1645548786" sldId="2147483666"/>
          </pc:sldLayoutMkLst>
          <pc:spChg chg="mod">
            <ac:chgData name="Tim Harrington" userId="c9ef61428b357156" providerId="LiveId" clId="{2EA0B6F4-C479-47A4-9A6F-B57F070C47BA}" dt="2018-06-14T16:10:40.332" v="627" actId="20577"/>
            <ac:spMkLst>
              <pc:docMk/>
              <pc:sldMasterMk cId="3777812852" sldId="2147483660"/>
              <pc:sldLayoutMk cId="1645548786" sldId="2147483666"/>
              <ac:spMk id="3" creationId="{00000000-0000-0000-0000-000000000000}"/>
            </ac:spMkLst>
          </pc:spChg>
          <pc:spChg chg="del mod">
            <ac:chgData name="Tim Harrington" userId="c9ef61428b357156" providerId="LiveId" clId="{2EA0B6F4-C479-47A4-9A6F-B57F070C47BA}" dt="2018-06-14T16:10:47.796" v="630" actId="478"/>
            <ac:spMkLst>
              <pc:docMk/>
              <pc:sldMasterMk cId="3777812852" sldId="2147483660"/>
              <pc:sldLayoutMk cId="1645548786" sldId="2147483666"/>
              <ac:spMk id="4" creationId="{00000000-0000-0000-0000-000000000000}"/>
            </ac:spMkLst>
          </pc:spChg>
          <pc:spChg chg="add">
            <ac:chgData name="Tim Harrington" userId="c9ef61428b357156" providerId="LiveId" clId="{2EA0B6F4-C479-47A4-9A6F-B57F070C47BA}" dt="2018-06-14T16:10:50.749" v="631"/>
            <ac:spMkLst>
              <pc:docMk/>
              <pc:sldMasterMk cId="3777812852" sldId="2147483660"/>
              <pc:sldLayoutMk cId="1645548786" sldId="2147483666"/>
              <ac:spMk id="6" creationId="{B54DD6D8-BF4C-44B2-BFD1-1BFBADFABF1D}"/>
            </ac:spMkLst>
          </pc:spChg>
        </pc:sldLayoutChg>
        <pc:sldLayoutChg chg="addSp delSp modSp">
          <pc:chgData name="Tim Harrington" userId="c9ef61428b357156" providerId="LiveId" clId="{2EA0B6F4-C479-47A4-9A6F-B57F070C47BA}" dt="2018-06-14T16:11:12.284" v="642"/>
          <pc:sldLayoutMkLst>
            <pc:docMk/>
            <pc:sldMasterMk cId="3777812852" sldId="2147483660"/>
            <pc:sldLayoutMk cId="1934516166" sldId="2147483667"/>
          </pc:sldLayoutMkLst>
          <pc:spChg chg="mod">
            <ac:chgData name="Tim Harrington" userId="c9ef61428b357156" providerId="LiveId" clId="{2EA0B6F4-C479-47A4-9A6F-B57F070C47BA}" dt="2018-06-14T16:11:01.154" v="640" actId="20577"/>
            <ac:spMkLst>
              <pc:docMk/>
              <pc:sldMasterMk cId="3777812852" sldId="2147483660"/>
              <pc:sldLayoutMk cId="1934516166" sldId="2147483667"/>
              <ac:spMk id="2" creationId="{00000000-0000-0000-0000-000000000000}"/>
            </ac:spMkLst>
          </pc:spChg>
          <pc:spChg chg="del">
            <ac:chgData name="Tim Harrington" userId="c9ef61428b357156" providerId="LiveId" clId="{2EA0B6F4-C479-47A4-9A6F-B57F070C47BA}" dt="2018-06-14T16:11:09.634" v="641" actId="478"/>
            <ac:spMkLst>
              <pc:docMk/>
              <pc:sldMasterMk cId="3777812852" sldId="2147483660"/>
              <pc:sldLayoutMk cId="1934516166" sldId="2147483667"/>
              <ac:spMk id="3" creationId="{00000000-0000-0000-0000-000000000000}"/>
            </ac:spMkLst>
          </pc:spChg>
          <pc:spChg chg="add">
            <ac:chgData name="Tim Harrington" userId="c9ef61428b357156" providerId="LiveId" clId="{2EA0B6F4-C479-47A4-9A6F-B57F070C47BA}" dt="2018-06-14T16:11:12.284" v="642"/>
            <ac:spMkLst>
              <pc:docMk/>
              <pc:sldMasterMk cId="3777812852" sldId="2147483660"/>
              <pc:sldLayoutMk cId="1934516166" sldId="2147483667"/>
              <ac:spMk id="5" creationId="{A4ECBED5-DC4C-4A72-AD40-56306017482D}"/>
            </ac:spMkLst>
          </pc:spChg>
        </pc:sldLayoutChg>
        <pc:sldLayoutChg chg="addSp delSp modSp">
          <pc:chgData name="Tim Harrington" userId="c9ef61428b357156" providerId="LiveId" clId="{2EA0B6F4-C479-47A4-9A6F-B57F070C47BA}" dt="2018-06-14T16:11:30.367" v="653"/>
          <pc:sldLayoutMkLst>
            <pc:docMk/>
            <pc:sldMasterMk cId="3777812852" sldId="2147483660"/>
            <pc:sldLayoutMk cId="3837400021" sldId="2147483668"/>
          </pc:sldLayoutMkLst>
          <pc:spChg chg="mod">
            <ac:chgData name="Tim Harrington" userId="c9ef61428b357156" providerId="LiveId" clId="{2EA0B6F4-C479-47A4-9A6F-B57F070C47BA}" dt="2018-06-14T16:11:23.799" v="651" actId="20577"/>
            <ac:spMkLst>
              <pc:docMk/>
              <pc:sldMasterMk cId="3777812852" sldId="2147483660"/>
              <pc:sldLayoutMk cId="3837400021" sldId="2147483668"/>
              <ac:spMk id="5" creationId="{00000000-0000-0000-0000-000000000000}"/>
            </ac:spMkLst>
          </pc:spChg>
          <pc:spChg chg="del">
            <ac:chgData name="Tim Harrington" userId="c9ef61428b357156" providerId="LiveId" clId="{2EA0B6F4-C479-47A4-9A6F-B57F070C47BA}" dt="2018-06-14T16:11:28.148" v="652" actId="478"/>
            <ac:spMkLst>
              <pc:docMk/>
              <pc:sldMasterMk cId="3777812852" sldId="2147483660"/>
              <pc:sldLayoutMk cId="3837400021" sldId="2147483668"/>
              <ac:spMk id="6" creationId="{00000000-0000-0000-0000-000000000000}"/>
            </ac:spMkLst>
          </pc:spChg>
          <pc:spChg chg="add">
            <ac:chgData name="Tim Harrington" userId="c9ef61428b357156" providerId="LiveId" clId="{2EA0B6F4-C479-47A4-9A6F-B57F070C47BA}" dt="2018-06-14T16:11:30.367" v="653"/>
            <ac:spMkLst>
              <pc:docMk/>
              <pc:sldMasterMk cId="3777812852" sldId="2147483660"/>
              <pc:sldLayoutMk cId="3837400021" sldId="2147483668"/>
              <ac:spMk id="8" creationId="{4AE6DBA5-02AF-4E68-A877-EC02DC988B9B}"/>
            </ac:spMkLst>
          </pc:spChg>
        </pc:sldLayoutChg>
        <pc:sldLayoutChg chg="addSp delSp modSp">
          <pc:chgData name="Tim Harrington" userId="c9ef61428b357156" providerId="LiveId" clId="{2EA0B6F4-C479-47A4-9A6F-B57F070C47BA}" dt="2018-06-14T16:11:46.633" v="659"/>
          <pc:sldLayoutMkLst>
            <pc:docMk/>
            <pc:sldMasterMk cId="3777812852" sldId="2147483660"/>
            <pc:sldLayoutMk cId="2364328357" sldId="2147483669"/>
          </pc:sldLayoutMkLst>
          <pc:spChg chg="mod">
            <ac:chgData name="Tim Harrington" userId="c9ef61428b357156" providerId="LiveId" clId="{2EA0B6F4-C479-47A4-9A6F-B57F070C47BA}" dt="2018-06-14T16:11:39.082" v="657" actId="20577"/>
            <ac:spMkLst>
              <pc:docMk/>
              <pc:sldMasterMk cId="3777812852" sldId="2147483660"/>
              <pc:sldLayoutMk cId="2364328357" sldId="2147483669"/>
              <ac:spMk id="5" creationId="{00000000-0000-0000-0000-000000000000}"/>
            </ac:spMkLst>
          </pc:spChg>
          <pc:spChg chg="del">
            <ac:chgData name="Tim Harrington" userId="c9ef61428b357156" providerId="LiveId" clId="{2EA0B6F4-C479-47A4-9A6F-B57F070C47BA}" dt="2018-06-14T16:11:43.306" v="658" actId="478"/>
            <ac:spMkLst>
              <pc:docMk/>
              <pc:sldMasterMk cId="3777812852" sldId="2147483660"/>
              <pc:sldLayoutMk cId="2364328357" sldId="2147483669"/>
              <ac:spMk id="6" creationId="{00000000-0000-0000-0000-000000000000}"/>
            </ac:spMkLst>
          </pc:spChg>
          <pc:spChg chg="add">
            <ac:chgData name="Tim Harrington" userId="c9ef61428b357156" providerId="LiveId" clId="{2EA0B6F4-C479-47A4-9A6F-B57F070C47BA}" dt="2018-06-14T16:11:46.633" v="659"/>
            <ac:spMkLst>
              <pc:docMk/>
              <pc:sldMasterMk cId="3777812852" sldId="2147483660"/>
              <pc:sldLayoutMk cId="2364328357" sldId="2147483669"/>
              <ac:spMk id="8" creationId="{25749BAE-75B2-42C1-B220-C97AA377E674}"/>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F97B8-E88A-4EC2-8B7E-48CB8D2B030D}" type="datetimeFigureOut">
              <a:rPr lang="en-US" smtClean="0"/>
              <a:t>6/14/2018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9DAC1-107B-4058-B312-D2799087991A}" type="slidenum">
              <a:rPr lang="en-US" smtClean="0"/>
              <a:t>‹#›</a:t>
            </a:fld>
            <a:endParaRPr lang="en-US"/>
          </a:p>
        </p:txBody>
      </p:sp>
    </p:spTree>
    <p:extLst>
      <p:ext uri="{BB962C8B-B14F-4D97-AF65-F5344CB8AC3E}">
        <p14:creationId xmlns:p14="http://schemas.microsoft.com/office/powerpoint/2010/main" val="3108597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t>1</a:t>
            </a:fld>
            <a:endParaRPr lang="en-US"/>
          </a:p>
        </p:txBody>
      </p:sp>
    </p:spTree>
    <p:extLst>
      <p:ext uri="{BB962C8B-B14F-4D97-AF65-F5344CB8AC3E}">
        <p14:creationId xmlns:p14="http://schemas.microsoft.com/office/powerpoint/2010/main" val="2993571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0938" y="690563"/>
            <a:ext cx="4556125" cy="3417887"/>
          </a:xfrm>
          <a:ln/>
        </p:spPr>
      </p:sp>
      <p:sp>
        <p:nvSpPr>
          <p:cNvPr id="8195" name="Notes Placeholder 2"/>
          <p:cNvSpPr>
            <a:spLocks noGrp="1"/>
          </p:cNvSpPr>
          <p:nvPr>
            <p:ph type="body" idx="1"/>
          </p:nvPr>
        </p:nvSpPr>
        <p:spPr>
          <a:noFill/>
        </p:spPr>
        <p:txBody>
          <a:bodyPr/>
          <a:lstStyle/>
          <a:p>
            <a:endParaRPr lang="en-US"/>
          </a:p>
        </p:txBody>
      </p:sp>
      <p:sp>
        <p:nvSpPr>
          <p:cNvPr id="8196" name="Header Placeholder 3"/>
          <p:cNvSpPr>
            <a:spLocks noGrp="1"/>
          </p:cNvSpPr>
          <p:nvPr>
            <p:ph type="hdr" sz="quarter"/>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noFill/>
        </p:spPr>
        <p:txBody>
          <a:bodyPr/>
          <a:lstStyle>
            <a:lvl1pPr marL="338374" indent="-338374"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451165" defTabSz="921128">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401328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0938" y="690563"/>
            <a:ext cx="4556125" cy="3417887"/>
          </a:xfrm>
          <a:ln/>
        </p:spPr>
      </p:sp>
      <p:sp>
        <p:nvSpPr>
          <p:cNvPr id="8195" name="Notes Placeholder 2"/>
          <p:cNvSpPr>
            <a:spLocks noGrp="1"/>
          </p:cNvSpPr>
          <p:nvPr>
            <p:ph type="body" idx="1"/>
          </p:nvPr>
        </p:nvSpPr>
        <p:spPr>
          <a:noFill/>
        </p:spPr>
        <p:txBody>
          <a:bodyPr/>
          <a:lstStyle/>
          <a:p>
            <a:endParaRPr lang="en-US"/>
          </a:p>
        </p:txBody>
      </p:sp>
      <p:sp>
        <p:nvSpPr>
          <p:cNvPr id="8196" name="Header Placeholder 3"/>
          <p:cNvSpPr>
            <a:spLocks noGrp="1"/>
          </p:cNvSpPr>
          <p:nvPr>
            <p:ph type="hdr" sz="quarter"/>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noFill/>
        </p:spPr>
        <p:txBody>
          <a:bodyPr/>
          <a:lstStyle>
            <a:lvl1pPr marL="338374" indent="-338374"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451165" defTabSz="921128">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730304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dirty="0">
                <a:solidFill>
                  <a:srgbClr val="000000"/>
                </a:solidFill>
              </a:rPr>
              <a:t>June 2018</a:t>
            </a: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dirty="0">
                <a:solidFill>
                  <a:srgbClr val="000000"/>
                </a:solidFill>
              </a:rPr>
              <a:t>Tim Harrington (Pro-ID)</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454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dirty="0">
                <a:solidFill>
                  <a:srgbClr val="000000"/>
                </a:solidFill>
              </a:rPr>
              <a:t>June 2018</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726F8333-C8FD-46F9-BEAF-858EE2B654AB}"/>
              </a:ext>
            </a:extLst>
          </p:cNvPr>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dirty="0">
                <a:solidFill>
                  <a:srgbClr val="000000"/>
                </a:solidFill>
              </a:rPr>
              <a:t>Tim Harrington (Pro-ID)</a:t>
            </a:r>
          </a:p>
        </p:txBody>
      </p:sp>
    </p:spTree>
    <p:extLst>
      <p:ext uri="{BB962C8B-B14F-4D97-AF65-F5344CB8AC3E}">
        <p14:creationId xmlns:p14="http://schemas.microsoft.com/office/powerpoint/2010/main" val="423430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solidFill>
                  <a:srgbClr val="000000"/>
                </a:solidFill>
              </a:rPr>
              <a:t>June 2018</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84A72A5A-20DB-4B2A-AB9A-9E9A6A186E4D}"/>
              </a:ext>
            </a:extLst>
          </p:cNvPr>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dirty="0">
                <a:solidFill>
                  <a:srgbClr val="000000"/>
                </a:solidFill>
              </a:rPr>
              <a:t>Tim Harrington (Pro-ID)</a:t>
            </a:r>
          </a:p>
        </p:txBody>
      </p:sp>
    </p:spTree>
    <p:extLst>
      <p:ext uri="{BB962C8B-B14F-4D97-AF65-F5344CB8AC3E}">
        <p14:creationId xmlns:p14="http://schemas.microsoft.com/office/powerpoint/2010/main" val="272131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solidFill>
                  <a:srgbClr val="000000"/>
                </a:solidFill>
              </a:rPr>
              <a:t>June 2018</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
        <p:nvSpPr>
          <p:cNvPr id="8" name="Rectangle 5">
            <a:extLst>
              <a:ext uri="{FF2B5EF4-FFF2-40B4-BE49-F238E27FC236}">
                <a16:creationId xmlns:a16="http://schemas.microsoft.com/office/drawing/2014/main" id="{90254BF1-E21A-490F-B0FD-B92F68AA42C6}"/>
              </a:ext>
            </a:extLst>
          </p:cNvPr>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dirty="0">
                <a:solidFill>
                  <a:srgbClr val="000000"/>
                </a:solidFill>
              </a:rPr>
              <a:t>Tim Harrington (Pro-ID)</a:t>
            </a:r>
          </a:p>
        </p:txBody>
      </p:sp>
    </p:spTree>
    <p:extLst>
      <p:ext uri="{BB962C8B-B14F-4D97-AF65-F5344CB8AC3E}">
        <p14:creationId xmlns:p14="http://schemas.microsoft.com/office/powerpoint/2010/main" val="240311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solidFill>
                  <a:srgbClr val="000000"/>
                </a:solidFill>
              </a:rPr>
              <a:t>June 2018</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
        <p:nvSpPr>
          <p:cNvPr id="10" name="Rectangle 5">
            <a:extLst>
              <a:ext uri="{FF2B5EF4-FFF2-40B4-BE49-F238E27FC236}">
                <a16:creationId xmlns:a16="http://schemas.microsoft.com/office/drawing/2014/main" id="{3727BFDD-9A41-44CB-8E49-BD9C336FE0D9}"/>
              </a:ext>
            </a:extLst>
          </p:cNvPr>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dirty="0">
                <a:solidFill>
                  <a:srgbClr val="000000"/>
                </a:solidFill>
              </a:rPr>
              <a:t>Tim Harrington (Pro-ID)</a:t>
            </a:r>
          </a:p>
        </p:txBody>
      </p:sp>
    </p:spTree>
    <p:extLst>
      <p:ext uri="{BB962C8B-B14F-4D97-AF65-F5344CB8AC3E}">
        <p14:creationId xmlns:p14="http://schemas.microsoft.com/office/powerpoint/2010/main" val="16615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solidFill>
                  <a:srgbClr val="000000"/>
                </a:solidFill>
              </a:rPr>
              <a:t>June 2018</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
        <p:nvSpPr>
          <p:cNvPr id="6" name="Rectangle 5">
            <a:extLst>
              <a:ext uri="{FF2B5EF4-FFF2-40B4-BE49-F238E27FC236}">
                <a16:creationId xmlns:a16="http://schemas.microsoft.com/office/drawing/2014/main" id="{B54DD6D8-BF4C-44B2-BFD1-1BFBADFABF1D}"/>
              </a:ext>
            </a:extLst>
          </p:cNvPr>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dirty="0">
                <a:solidFill>
                  <a:srgbClr val="000000"/>
                </a:solidFill>
              </a:rPr>
              <a:t>Tim Harrington (Pro-ID)</a:t>
            </a:r>
          </a:p>
        </p:txBody>
      </p:sp>
    </p:spTree>
    <p:extLst>
      <p:ext uri="{BB962C8B-B14F-4D97-AF65-F5344CB8AC3E}">
        <p14:creationId xmlns:p14="http://schemas.microsoft.com/office/powerpoint/2010/main" val="1645548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11199" y="378281"/>
            <a:ext cx="1600200" cy="215444"/>
          </a:xfrm>
          <a:ln/>
        </p:spPr>
        <p:txBody>
          <a:bodyPr/>
          <a:lstStyle>
            <a:lvl1pPr>
              <a:defRPr/>
            </a:lvl1pPr>
          </a:lstStyle>
          <a:p>
            <a:pPr>
              <a:defRPr/>
            </a:pPr>
            <a:r>
              <a:rPr lang="en-US" dirty="0">
                <a:solidFill>
                  <a:srgbClr val="000000"/>
                </a:solidFill>
              </a:rPr>
              <a:t>June 2018</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
        <p:nvSpPr>
          <p:cNvPr id="5" name="Rectangle 5">
            <a:extLst>
              <a:ext uri="{FF2B5EF4-FFF2-40B4-BE49-F238E27FC236}">
                <a16:creationId xmlns:a16="http://schemas.microsoft.com/office/drawing/2014/main" id="{A4ECBED5-DC4C-4A72-AD40-56306017482D}"/>
              </a:ext>
            </a:extLst>
          </p:cNvPr>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dirty="0">
                <a:solidFill>
                  <a:srgbClr val="000000"/>
                </a:solidFill>
              </a:rPr>
              <a:t>Tim Harrington (Pro-ID)</a:t>
            </a:r>
          </a:p>
        </p:txBody>
      </p:sp>
    </p:spTree>
    <p:extLst>
      <p:ext uri="{BB962C8B-B14F-4D97-AF65-F5344CB8AC3E}">
        <p14:creationId xmlns:p14="http://schemas.microsoft.com/office/powerpoint/2010/main" val="193451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solidFill>
                  <a:srgbClr val="000000"/>
                </a:solidFill>
              </a:rPr>
              <a:t>June 2018</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
        <p:nvSpPr>
          <p:cNvPr id="8" name="Rectangle 5">
            <a:extLst>
              <a:ext uri="{FF2B5EF4-FFF2-40B4-BE49-F238E27FC236}">
                <a16:creationId xmlns:a16="http://schemas.microsoft.com/office/drawing/2014/main" id="{4AE6DBA5-02AF-4E68-A877-EC02DC988B9B}"/>
              </a:ext>
            </a:extLst>
          </p:cNvPr>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dirty="0">
                <a:solidFill>
                  <a:srgbClr val="000000"/>
                </a:solidFill>
              </a:rPr>
              <a:t>Tim Harrington (Pro-ID)</a:t>
            </a:r>
          </a:p>
        </p:txBody>
      </p:sp>
    </p:spTree>
    <p:extLst>
      <p:ext uri="{BB962C8B-B14F-4D97-AF65-F5344CB8AC3E}">
        <p14:creationId xmlns:p14="http://schemas.microsoft.com/office/powerpoint/2010/main" val="383740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solidFill>
                  <a:srgbClr val="000000"/>
                </a:solidFill>
              </a:rPr>
              <a:t>June 2018</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
        <p:nvSpPr>
          <p:cNvPr id="8" name="Rectangle 5">
            <a:extLst>
              <a:ext uri="{FF2B5EF4-FFF2-40B4-BE49-F238E27FC236}">
                <a16:creationId xmlns:a16="http://schemas.microsoft.com/office/drawing/2014/main" id="{25749BAE-75B2-42C1-B220-C97AA377E674}"/>
              </a:ext>
            </a:extLst>
          </p:cNvPr>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dirty="0">
                <a:solidFill>
                  <a:srgbClr val="000000"/>
                </a:solidFill>
              </a:rPr>
              <a:t>Tim Harrington (Pro-ID)</a:t>
            </a:r>
          </a:p>
        </p:txBody>
      </p:sp>
    </p:spTree>
    <p:extLst>
      <p:ext uri="{BB962C8B-B14F-4D97-AF65-F5344CB8AC3E}">
        <p14:creationId xmlns:p14="http://schemas.microsoft.com/office/powerpoint/2010/main" val="236432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defTabSz="914400" eaLnBrk="0" fontAlgn="base" hangingPunct="0">
              <a:spcBef>
                <a:spcPct val="0"/>
              </a:spcBef>
              <a:spcAft>
                <a:spcPct val="0"/>
              </a:spcAft>
              <a:defRPr/>
            </a:pPr>
            <a:r>
              <a:rPr lang="en-US" dirty="0">
                <a:solidFill>
                  <a:srgbClr val="000000"/>
                </a:solidFill>
                <a:latin typeface="Times New Roman" pitchFamily="18" charset="0"/>
              </a:rPr>
              <a:t>June 2018</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defTabSz="914400" eaLnBrk="0" fontAlgn="base" hangingPunct="0">
              <a:spcBef>
                <a:spcPct val="0"/>
              </a:spcBef>
              <a:spcAft>
                <a:spcPct val="0"/>
              </a:spcAft>
              <a:defRPr/>
            </a:pPr>
            <a:r>
              <a:rPr lang="en-US" sz="1200" dirty="0">
                <a:solidFill>
                  <a:srgbClr val="000000"/>
                </a:solidFill>
                <a:latin typeface="Times New Roman" pitchFamily="18" charset="0"/>
              </a:rPr>
              <a:t>Tim Harrington (Pro-ID)</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defTabSz="914400"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defTabSz="914400"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3869267" y="394156"/>
            <a:ext cx="458893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defTabSz="914400" eaLnBrk="0" fontAlgn="base" hangingPunct="0">
              <a:spcBef>
                <a:spcPct val="0"/>
              </a:spcBef>
              <a:spcAft>
                <a:spcPct val="0"/>
              </a:spcAft>
            </a:pPr>
            <a:r>
              <a:rPr lang="en-US" sz="1400" b="1" dirty="0">
                <a:solidFill>
                  <a:srgbClr val="000000"/>
                </a:solidFill>
                <a:latin typeface="Times New Roman" pitchFamily="18" charset="0"/>
              </a:rPr>
              <a:t>doc.:  IEEE802.19-18-0040-00-0000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14400"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3777812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dirty="0">
                <a:solidFill>
                  <a:srgbClr val="000000"/>
                </a:solidFill>
              </a:rPr>
              <a:t>June 2018</a:t>
            </a:r>
          </a:p>
        </p:txBody>
      </p:sp>
      <p:sp>
        <p:nvSpPr>
          <p:cNvPr id="5" name="Footer Placeholder 4"/>
          <p:cNvSpPr>
            <a:spLocks noGrp="1"/>
          </p:cNvSpPr>
          <p:nvPr>
            <p:ph type="ftr" sz="quarter" idx="11"/>
          </p:nvPr>
        </p:nvSpPr>
        <p:spPr/>
        <p:txBody>
          <a:bodyPr/>
          <a:lstStyle/>
          <a:p>
            <a:pPr>
              <a:defRPr/>
            </a:pPr>
            <a:r>
              <a:rPr lang="en-US" dirty="0">
                <a:solidFill>
                  <a:srgbClr val="000000"/>
                </a:solidFill>
              </a:rPr>
              <a:t>Tim Harrington (Pro-ID)</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609601" y="901890"/>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a:ea typeface="굴림" pitchFamily="50" charset="-127"/>
              </a:rPr>
              <a:t>802.11ax and 802.15.4 HRP_LRP Coexistence</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a:ea typeface="굴림" pitchFamily="50" charset="-127"/>
              </a:rPr>
              <a:t>14</a:t>
            </a:r>
            <a:r>
              <a:rPr lang="en-US" altLang="ko-KR" sz="1600" dirty="0">
                <a:solidFill>
                  <a:schemeClr val="tx1"/>
                </a:solidFill>
                <a:ea typeface="굴림" pitchFamily="50" charset="-127"/>
              </a:rPr>
              <a:t>-June-2018</a:t>
            </a: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Tim Harrington </a:t>
            </a:r>
          </a:p>
          <a:p>
            <a:r>
              <a:rPr lang="en-US" altLang="ko-KR" sz="1600" dirty="0">
                <a:solidFill>
                  <a:schemeClr val="tx1"/>
                </a:solidFill>
                <a:ea typeface="굴림" pitchFamily="50" charset="-127"/>
              </a:rPr>
              <a:t>Company: Pro-ID</a:t>
            </a:r>
          </a:p>
          <a:p>
            <a:r>
              <a:rPr lang="en-US" altLang="ko-KR" sz="1600" dirty="0">
                <a:solidFill>
                  <a:schemeClr val="tx1"/>
                </a:solidFill>
                <a:ea typeface="굴림" pitchFamily="50" charset="-127"/>
              </a:rPr>
              <a:t>Address: 22156 Old Santa Cruz Hwy, Los Gatos, CA 95033</a:t>
            </a:r>
          </a:p>
          <a:p>
            <a:r>
              <a:rPr lang="en-US" altLang="ko-KR" sz="1600" dirty="0">
                <a:solidFill>
                  <a:schemeClr val="tx1"/>
                </a:solidFill>
                <a:ea typeface="굴림" pitchFamily="50" charset="-127"/>
              </a:rPr>
              <a:t>Voice: +1 408 353 3675, E-Mail: Timothy.Harrington@Verizon.net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a:ea typeface="굴림" pitchFamily="50" charset="-127"/>
              </a:rPr>
              <a:t>802.11 and 802.15 coexistence in 6 GHz bands</a:t>
            </a:r>
            <a:endParaRPr lang="en-US" altLang="ko-KR" dirty="0">
              <a:solidFill>
                <a:schemeClr val="tx1"/>
              </a:solidFill>
              <a:ea typeface="굴림" pitchFamily="50" charset="-127"/>
            </a:endParaRPr>
          </a:p>
          <a:p>
            <a:pPr>
              <a:spcBef>
                <a:spcPts val="600"/>
              </a:spcBef>
              <a:spcAft>
                <a:spcPts val="600"/>
              </a:spcAft>
            </a:pPr>
            <a:r>
              <a:rPr lang="en-US" altLang="ko-KR" sz="1600" b="1" dirty="0">
                <a:solidFill>
                  <a:schemeClr val="tx1"/>
                </a:solidFill>
                <a:ea typeface="굴림" pitchFamily="50" charset="-127"/>
              </a:rPr>
              <a:t>Abstract:</a:t>
            </a:r>
            <a:r>
              <a:rPr lang="en-US" altLang="ko-KR" sz="1600" dirty="0">
                <a:solidFill>
                  <a:schemeClr val="tx1"/>
                </a:solidFill>
                <a:ea typeface="굴림" pitchFamily="50" charset="-127"/>
              </a:rPr>
              <a:t>	Comments and brainstorming ideas for co-existence to improve 802.11ax CAD</a:t>
            </a:r>
          </a:p>
          <a:p>
            <a:pPr>
              <a:spcBef>
                <a:spcPts val="600"/>
              </a:spcBef>
              <a:spcAft>
                <a:spcPts val="600"/>
              </a:spcAft>
            </a:pPr>
            <a:r>
              <a:rPr lang="en-US" altLang="ko-KR" sz="1600" b="1" dirty="0">
                <a:solidFill>
                  <a:schemeClr val="tx1"/>
                </a:solidFill>
                <a:ea typeface="굴림" pitchFamily="50" charset="-127"/>
              </a:rPr>
              <a:t>Purpose:</a:t>
            </a:r>
            <a:r>
              <a:rPr lang="en-US" altLang="ko-KR" sz="1600" dirty="0">
                <a:solidFill>
                  <a:schemeClr val="tx1"/>
                </a:solidFill>
                <a:ea typeface="굴림" pitchFamily="50" charset="-127"/>
              </a:rPr>
              <a:t>	Promote coexistence analysis and positive coexistence</a:t>
            </a:r>
          </a:p>
          <a:p>
            <a:pPr>
              <a:spcBef>
                <a:spcPts val="600"/>
              </a:spcBef>
              <a:spcAft>
                <a:spcPts val="600"/>
              </a:spcAft>
            </a:pPr>
            <a:r>
              <a:rPr lang="en-US" altLang="ko-KR" sz="1400" b="1" dirty="0">
                <a:solidFill>
                  <a:schemeClr val="tx1"/>
                </a:solidFill>
                <a:ea typeface="굴림" pitchFamily="50" charset="-127"/>
              </a:rPr>
              <a:t>Notice:</a:t>
            </a:r>
            <a:r>
              <a:rPr lang="en-US" altLang="ko-KR" sz="1400" dirty="0">
                <a:solidFill>
                  <a:schemeClr val="tx1"/>
                </a:solidFill>
                <a:ea typeface="굴림" pitchFamily="50" charset="-127"/>
              </a:rPr>
              <a:t>	This document has been prepared to assist the IEEE P802.19.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400" b="1" dirty="0">
                <a:solidFill>
                  <a:schemeClr val="tx1"/>
                </a:solidFill>
                <a:ea typeface="굴림" pitchFamily="50" charset="-127"/>
              </a:rPr>
              <a:t>Release:</a:t>
            </a:r>
            <a:r>
              <a:rPr lang="en-US" altLang="ko-KR" sz="1400" dirty="0">
                <a:solidFill>
                  <a:schemeClr val="tx1"/>
                </a:solidFill>
                <a:ea typeface="굴림" pitchFamily="50" charset="-127"/>
              </a:rPr>
              <a:t>	The contributor acknowledges and accepts that this contribution becomes the property of IEEE and may be made publicly available by P802.19.	</a:t>
            </a:r>
          </a:p>
        </p:txBody>
      </p:sp>
    </p:spTree>
    <p:extLst>
      <p:ext uri="{BB962C8B-B14F-4D97-AF65-F5344CB8AC3E}">
        <p14:creationId xmlns:p14="http://schemas.microsoft.com/office/powerpoint/2010/main" val="3490337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dirty="0">
                <a:solidFill>
                  <a:srgbClr val="000000"/>
                </a:solidFill>
              </a:rPr>
              <a:t>June 2018</a:t>
            </a:r>
          </a:p>
        </p:txBody>
      </p:sp>
      <p:sp>
        <p:nvSpPr>
          <p:cNvPr id="2053" name="Rectangle 2"/>
          <p:cNvSpPr>
            <a:spLocks noGrp="1" noChangeArrowheads="1"/>
          </p:cNvSpPr>
          <p:nvPr>
            <p:ph type="ctrTitle"/>
          </p:nvPr>
        </p:nvSpPr>
        <p:spPr>
          <a:xfrm>
            <a:off x="685800" y="1328467"/>
            <a:ext cx="8001000" cy="4295955"/>
          </a:xfrm>
        </p:spPr>
        <p:txBody>
          <a:bodyPr/>
          <a:lstStyle/>
          <a:p>
            <a:r>
              <a:rPr lang="en-US" dirty="0"/>
              <a:t>Part 1: Review of </a:t>
            </a:r>
            <a:r>
              <a:rPr lang="pt-BR" dirty="0"/>
              <a:t>doc </a:t>
            </a:r>
            <a:br>
              <a:rPr lang="pt-BR" dirty="0"/>
            </a:br>
            <a:r>
              <a:rPr lang="pt-BR" dirty="0"/>
              <a:t>IEEE 802.11-16/1348r3 </a:t>
            </a:r>
            <a:r>
              <a:rPr lang="en-US" dirty="0" err="1"/>
              <a:t>TGax</a:t>
            </a:r>
            <a:r>
              <a:rPr lang="en-US" dirty="0"/>
              <a:t> Coexistence Assurance Document</a:t>
            </a:r>
            <a:br>
              <a:rPr lang="en-US" dirty="0"/>
            </a:br>
            <a:r>
              <a:rPr lang="en-US" dirty="0"/>
              <a:t>and Brainstorming Ideas from</a:t>
            </a:r>
            <a:br>
              <a:rPr lang="en-US" dirty="0"/>
            </a:br>
            <a:r>
              <a:rPr lang="en-US" dirty="0"/>
              <a:t>May 2018 Wireless Interim</a:t>
            </a:r>
          </a:p>
        </p:txBody>
      </p:sp>
      <p:sp>
        <p:nvSpPr>
          <p:cNvPr id="3" name="Slide Number Placeholder 2"/>
          <p:cNvSpPr>
            <a:spLocks noGrp="1"/>
          </p:cNvSpPr>
          <p:nvPr>
            <p:ph type="sldNum" sz="quarter" idx="12"/>
          </p:nvPr>
        </p:nvSpPr>
        <p:spPr/>
        <p:txBody>
          <a:bodyPr/>
          <a:lstStyle/>
          <a:p>
            <a:pPr>
              <a:defRPr/>
            </a:pPr>
            <a:r>
              <a:rPr lang="en-US">
                <a:solidFill>
                  <a:srgbClr val="000000"/>
                </a:solidFill>
              </a:rPr>
              <a:t>Slide </a:t>
            </a:r>
            <a:fld id="{7E2C68DB-FB5D-4928-9FAD-3C66C0A6062B}" type="slidenum">
              <a:rPr lang="en-US" smtClean="0">
                <a:solidFill>
                  <a:srgbClr val="000000"/>
                </a:solidFill>
              </a:rPr>
              <a:pPr>
                <a:defRPr/>
              </a:pPr>
              <a:t>2</a:t>
            </a:fld>
            <a:endParaRPr lang="en-US">
              <a:solidFill>
                <a:srgbClr val="000000"/>
              </a:solidFill>
            </a:endParaRPr>
          </a:p>
        </p:txBody>
      </p:sp>
      <p:sp>
        <p:nvSpPr>
          <p:cNvPr id="6" name="Footer Placeholder 4">
            <a:extLst>
              <a:ext uri="{FF2B5EF4-FFF2-40B4-BE49-F238E27FC236}">
                <a16:creationId xmlns:a16="http://schemas.microsoft.com/office/drawing/2014/main" id="{C0A7ED5F-DCDF-4B62-ADC0-7B87AA25CF7C}"/>
              </a:ext>
            </a:extLst>
          </p:cNvPr>
          <p:cNvSpPr>
            <a:spLocks noGrp="1"/>
          </p:cNvSpPr>
          <p:nvPr>
            <p:ph type="ftr" sz="quarter" idx="11"/>
          </p:nvPr>
        </p:nvSpPr>
        <p:spPr>
          <a:xfrm>
            <a:off x="5486400" y="6475413"/>
            <a:ext cx="3124200" cy="215444"/>
          </a:xfrm>
        </p:spPr>
        <p:txBody>
          <a:bodyPr/>
          <a:lstStyle/>
          <a:p>
            <a:pPr>
              <a:defRPr/>
            </a:pPr>
            <a:r>
              <a:rPr lang="en-US" dirty="0">
                <a:solidFill>
                  <a:srgbClr val="000000"/>
                </a:solidFill>
              </a:rPr>
              <a:t>Tim Harrington (Pro-ID)</a:t>
            </a:r>
          </a:p>
        </p:txBody>
      </p:sp>
    </p:spTree>
    <p:extLst>
      <p:ext uri="{BB962C8B-B14F-4D97-AF65-F5344CB8AC3E}">
        <p14:creationId xmlns:p14="http://schemas.microsoft.com/office/powerpoint/2010/main" val="453450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sz="2400" dirty="0"/>
              <a:t>802.11ax scope has  been changed to include use of the 6 GHz band</a:t>
            </a:r>
          </a:p>
          <a:p>
            <a:endParaRPr lang="en-US" sz="2400" dirty="0"/>
          </a:p>
          <a:p>
            <a:r>
              <a:rPr lang="en-US" sz="2400" dirty="0"/>
              <a:t>Systems based on 802.15.4 UWB PHYs are widely used in the 6 GHz band</a:t>
            </a:r>
          </a:p>
          <a:p>
            <a:endParaRPr lang="en-US" sz="2400" dirty="0"/>
          </a:p>
          <a:p>
            <a:r>
              <a:rPr lang="en-US" sz="2400" dirty="0"/>
              <a:t>Task Group 15.4z  has reviewed the CAD and provides comments and suggestions to help improve the11ax TG  CAD so that there is better  understanding of the coexistence characteristics</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
        <p:nvSpPr>
          <p:cNvPr id="7" name="Footer Placeholder 4">
            <a:extLst>
              <a:ext uri="{FF2B5EF4-FFF2-40B4-BE49-F238E27FC236}">
                <a16:creationId xmlns:a16="http://schemas.microsoft.com/office/drawing/2014/main" id="{F38EABC6-E72D-412C-987B-E9DAFA563CD4}"/>
              </a:ext>
            </a:extLst>
          </p:cNvPr>
          <p:cNvSpPr>
            <a:spLocks noGrp="1"/>
          </p:cNvSpPr>
          <p:nvPr>
            <p:ph type="ftr" sz="quarter" idx="11"/>
          </p:nvPr>
        </p:nvSpPr>
        <p:spPr>
          <a:xfrm>
            <a:off x="5486400" y="6475413"/>
            <a:ext cx="3124200" cy="215444"/>
          </a:xfrm>
        </p:spPr>
        <p:txBody>
          <a:bodyPr/>
          <a:lstStyle/>
          <a:p>
            <a:pPr>
              <a:defRPr/>
            </a:pPr>
            <a:r>
              <a:rPr lang="en-US" dirty="0">
                <a:solidFill>
                  <a:srgbClr val="000000"/>
                </a:solidFill>
              </a:rPr>
              <a:t>Tim Harrington (Pro-ID)</a:t>
            </a:r>
          </a:p>
        </p:txBody>
      </p:sp>
      <p:sp>
        <p:nvSpPr>
          <p:cNvPr id="8" name="Date Placeholder 3">
            <a:extLst>
              <a:ext uri="{FF2B5EF4-FFF2-40B4-BE49-F238E27FC236}">
                <a16:creationId xmlns:a16="http://schemas.microsoft.com/office/drawing/2014/main" id="{6F32F967-7A06-4F6E-B207-5692B6B5700F}"/>
              </a:ext>
            </a:extLst>
          </p:cNvPr>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dirty="0">
                <a:solidFill>
                  <a:srgbClr val="000000"/>
                </a:solidFill>
              </a:rPr>
              <a:t>June 2018</a:t>
            </a:r>
          </a:p>
        </p:txBody>
      </p:sp>
    </p:spTree>
    <p:extLst>
      <p:ext uri="{BB962C8B-B14F-4D97-AF65-F5344CB8AC3E}">
        <p14:creationId xmlns:p14="http://schemas.microsoft.com/office/powerpoint/2010/main" val="14591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3	Coexistence with non-802.11 systems </a:t>
            </a:r>
          </a:p>
        </p:txBody>
      </p:sp>
      <p:sp>
        <p:nvSpPr>
          <p:cNvPr id="3" name="Content Placeholder 2"/>
          <p:cNvSpPr>
            <a:spLocks noGrp="1"/>
          </p:cNvSpPr>
          <p:nvPr>
            <p:ph idx="1"/>
          </p:nvPr>
        </p:nvSpPr>
        <p:spPr>
          <a:xfrm>
            <a:off x="685800" y="1981199"/>
            <a:ext cx="7772400" cy="4494213"/>
          </a:xfrm>
        </p:spPr>
        <p:txBody>
          <a:bodyPr>
            <a:normAutofit fontScale="92500"/>
          </a:bodyPr>
          <a:lstStyle/>
          <a:p>
            <a:r>
              <a:rPr lang="en-US" sz="1600" dirty="0"/>
              <a:t>IEEE 802.15.4 HRP UWB and LRP UWB PHYs operate in the 6 GHz band. Coexistence has not been characterized or analyzed with respect to 802.15.4 HRP UWB and LRP UWB which use Impulse Radio (IR) modulation.</a:t>
            </a:r>
          </a:p>
          <a:p>
            <a:endParaRPr lang="en-US" sz="1600" dirty="0"/>
          </a:p>
          <a:p>
            <a:r>
              <a:rPr lang="en-US" sz="1600" dirty="0"/>
              <a:t>With reference to CCA/CSMA as a coexistence mechanism, does the current anticipated CCA/CSMA mechanism able to detect 802.15.4 UWB signals for bands above 6 GHz;  How  does this affect coexistence with 802.15.4 UWB based systems? </a:t>
            </a:r>
          </a:p>
          <a:p>
            <a:endParaRPr lang="en-US" sz="1600" dirty="0"/>
          </a:p>
          <a:p>
            <a:r>
              <a:rPr lang="en-US" sz="1600" dirty="0"/>
              <a:t>An assessment of the impacts on 802.15.4 UWB based on the different 802.11ax channelization options would be helpful.</a:t>
            </a:r>
          </a:p>
          <a:p>
            <a:endParaRPr lang="en-US" sz="1600" dirty="0"/>
          </a:p>
          <a:p>
            <a:r>
              <a:rPr lang="en-US" sz="1600" dirty="0"/>
              <a:t>It would be helpful to provide analysis of 802.11ax with respect to the 802.15.4 UWB systems as both victim and assailant.  This has not been done in a prior 802.11 CAD</a:t>
            </a:r>
          </a:p>
          <a:p>
            <a:endParaRPr lang="en-US" sz="1600" dirty="0"/>
          </a:p>
          <a:p>
            <a:r>
              <a:rPr lang="en-US" sz="1600" dirty="0"/>
              <a:t>We are aware that there has been extensive consideration of coexistence between 802.11 and 3GPP LAA systems.  As this is relevant to the coexistence of 802.11ax. It would be helpful to mention it and provide a reference. </a:t>
            </a:r>
          </a:p>
          <a:p>
            <a:pPr marL="0" indent="0">
              <a:buNone/>
            </a:pPr>
            <a:endParaRPr lang="en-US" sz="1600" dirty="0"/>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
        <p:nvSpPr>
          <p:cNvPr id="7" name="Footer Placeholder 4">
            <a:extLst>
              <a:ext uri="{FF2B5EF4-FFF2-40B4-BE49-F238E27FC236}">
                <a16:creationId xmlns:a16="http://schemas.microsoft.com/office/drawing/2014/main" id="{5865F5B9-EDC0-403E-B6B4-CE2ADDBC003E}"/>
              </a:ext>
            </a:extLst>
          </p:cNvPr>
          <p:cNvSpPr>
            <a:spLocks noGrp="1"/>
          </p:cNvSpPr>
          <p:nvPr>
            <p:ph type="ftr" sz="quarter" idx="11"/>
          </p:nvPr>
        </p:nvSpPr>
        <p:spPr>
          <a:xfrm>
            <a:off x="5486400" y="6475413"/>
            <a:ext cx="3124200" cy="215444"/>
          </a:xfrm>
        </p:spPr>
        <p:txBody>
          <a:bodyPr/>
          <a:lstStyle/>
          <a:p>
            <a:pPr>
              <a:defRPr/>
            </a:pPr>
            <a:r>
              <a:rPr lang="en-US" dirty="0">
                <a:solidFill>
                  <a:srgbClr val="000000"/>
                </a:solidFill>
              </a:rPr>
              <a:t>Tim Harrington (Pro-ID)</a:t>
            </a:r>
          </a:p>
        </p:txBody>
      </p:sp>
      <p:sp>
        <p:nvSpPr>
          <p:cNvPr id="9" name="Date Placeholder 3">
            <a:extLst>
              <a:ext uri="{FF2B5EF4-FFF2-40B4-BE49-F238E27FC236}">
                <a16:creationId xmlns:a16="http://schemas.microsoft.com/office/drawing/2014/main" id="{6F9D6246-1E38-4916-AAB9-B22C07FC89BA}"/>
              </a:ext>
            </a:extLst>
          </p:cNvPr>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dirty="0">
                <a:solidFill>
                  <a:srgbClr val="000000"/>
                </a:solidFill>
              </a:rPr>
              <a:t>June 2018</a:t>
            </a:r>
          </a:p>
        </p:txBody>
      </p:sp>
    </p:spTree>
    <p:extLst>
      <p:ext uri="{BB962C8B-B14F-4D97-AF65-F5344CB8AC3E}">
        <p14:creationId xmlns:p14="http://schemas.microsoft.com/office/powerpoint/2010/main" val="670410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5.2	Spatial Reuse</a:t>
            </a:r>
          </a:p>
        </p:txBody>
      </p:sp>
      <p:sp>
        <p:nvSpPr>
          <p:cNvPr id="3" name="Content Placeholder 2"/>
          <p:cNvSpPr>
            <a:spLocks noGrp="1"/>
          </p:cNvSpPr>
          <p:nvPr>
            <p:ph idx="1"/>
          </p:nvPr>
        </p:nvSpPr>
        <p:spPr/>
        <p:txBody>
          <a:bodyPr>
            <a:normAutofit/>
          </a:bodyPr>
          <a:lstStyle/>
          <a:p>
            <a:r>
              <a:rPr lang="en-US" sz="2000" dirty="0"/>
              <a:t>Compare 11ax noise floor to the noise floor of  HRP UWB and LRP UWB at different distances, different channel widths.</a:t>
            </a:r>
          </a:p>
          <a:p>
            <a:endParaRPr lang="en-US" sz="2800" dirty="0"/>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
        <p:nvSpPr>
          <p:cNvPr id="7" name="Footer Placeholder 4">
            <a:extLst>
              <a:ext uri="{FF2B5EF4-FFF2-40B4-BE49-F238E27FC236}">
                <a16:creationId xmlns:a16="http://schemas.microsoft.com/office/drawing/2014/main" id="{42C19795-E0FC-4B00-A601-D7C63B6711C2}"/>
              </a:ext>
            </a:extLst>
          </p:cNvPr>
          <p:cNvSpPr>
            <a:spLocks noGrp="1"/>
          </p:cNvSpPr>
          <p:nvPr>
            <p:ph type="ftr" sz="quarter" idx="11"/>
          </p:nvPr>
        </p:nvSpPr>
        <p:spPr>
          <a:xfrm>
            <a:off x="5486400" y="6475413"/>
            <a:ext cx="3124200" cy="215444"/>
          </a:xfrm>
        </p:spPr>
        <p:txBody>
          <a:bodyPr/>
          <a:lstStyle/>
          <a:p>
            <a:pPr>
              <a:defRPr/>
            </a:pPr>
            <a:r>
              <a:rPr lang="en-US" dirty="0">
                <a:solidFill>
                  <a:srgbClr val="000000"/>
                </a:solidFill>
              </a:rPr>
              <a:t>Tim Harrington (Pro-ID)</a:t>
            </a:r>
          </a:p>
        </p:txBody>
      </p:sp>
      <p:sp>
        <p:nvSpPr>
          <p:cNvPr id="8" name="Date Placeholder 3">
            <a:extLst>
              <a:ext uri="{FF2B5EF4-FFF2-40B4-BE49-F238E27FC236}">
                <a16:creationId xmlns:a16="http://schemas.microsoft.com/office/drawing/2014/main" id="{635BE860-89D9-42BE-A2E1-B288A7047C05}"/>
              </a:ext>
            </a:extLst>
          </p:cNvPr>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dirty="0">
                <a:solidFill>
                  <a:srgbClr val="000000"/>
                </a:solidFill>
              </a:rPr>
              <a:t>June 2018</a:t>
            </a:r>
          </a:p>
        </p:txBody>
      </p:sp>
    </p:spTree>
    <p:extLst>
      <p:ext uri="{BB962C8B-B14F-4D97-AF65-F5344CB8AC3E}">
        <p14:creationId xmlns:p14="http://schemas.microsoft.com/office/powerpoint/2010/main" val="2116029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5.6	Operation in the 6 GHz Band</a:t>
            </a:r>
          </a:p>
        </p:txBody>
      </p:sp>
      <p:sp>
        <p:nvSpPr>
          <p:cNvPr id="3" name="Content Placeholder 2"/>
          <p:cNvSpPr>
            <a:spLocks noGrp="1"/>
          </p:cNvSpPr>
          <p:nvPr>
            <p:ph idx="1"/>
          </p:nvPr>
        </p:nvSpPr>
        <p:spPr/>
        <p:txBody>
          <a:bodyPr>
            <a:normAutofit fontScale="77500" lnSpcReduction="20000"/>
          </a:bodyPr>
          <a:lstStyle/>
          <a:p>
            <a:r>
              <a:rPr lang="en-US" sz="2800" dirty="0"/>
              <a:t>An analysis of Packet error rate for 802.11ax, and frame error rate or bit rate for LRP and HRP when used within a representative set of operational ranges would be useful.</a:t>
            </a:r>
          </a:p>
          <a:p>
            <a:pPr marL="0" indent="0">
              <a:buNone/>
            </a:pPr>
            <a:r>
              <a:rPr lang="en-US" sz="2800" dirty="0"/>
              <a:t> </a:t>
            </a:r>
          </a:p>
          <a:p>
            <a:r>
              <a:rPr lang="en-US" sz="2800" dirty="0"/>
              <a:t>Analysis of the effects of 802.11ax CSMA on UWB: How will CSMA hear HRP and LRP pulses? </a:t>
            </a:r>
          </a:p>
          <a:p>
            <a:endParaRPr lang="en-US" sz="2800" dirty="0"/>
          </a:p>
          <a:p>
            <a:r>
              <a:rPr lang="en-US" sz="2800" dirty="0"/>
              <a:t>How will the different bandwidth options affect UWB devices?</a:t>
            </a:r>
          </a:p>
          <a:p>
            <a:endParaRPr lang="en-US" sz="2800" dirty="0"/>
          </a:p>
          <a:p>
            <a:r>
              <a:rPr lang="en-US" sz="2800" dirty="0"/>
              <a:t>What are the effects at similar center frequencies, and at different frequencies for LRP UWB, HRP UWB, and 802.11ax?. What happens at the extremes?</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
        <p:nvSpPr>
          <p:cNvPr id="7" name="Footer Placeholder 4">
            <a:extLst>
              <a:ext uri="{FF2B5EF4-FFF2-40B4-BE49-F238E27FC236}">
                <a16:creationId xmlns:a16="http://schemas.microsoft.com/office/drawing/2014/main" id="{BAA9D023-B030-4A08-8143-A6BB560CF6E7}"/>
              </a:ext>
            </a:extLst>
          </p:cNvPr>
          <p:cNvSpPr>
            <a:spLocks noGrp="1"/>
          </p:cNvSpPr>
          <p:nvPr>
            <p:ph type="ftr" sz="quarter" idx="11"/>
          </p:nvPr>
        </p:nvSpPr>
        <p:spPr>
          <a:xfrm>
            <a:off x="5486400" y="6475413"/>
            <a:ext cx="3124200" cy="215444"/>
          </a:xfrm>
        </p:spPr>
        <p:txBody>
          <a:bodyPr/>
          <a:lstStyle/>
          <a:p>
            <a:pPr>
              <a:defRPr/>
            </a:pPr>
            <a:r>
              <a:rPr lang="en-US" dirty="0">
                <a:solidFill>
                  <a:srgbClr val="000000"/>
                </a:solidFill>
              </a:rPr>
              <a:t>Tim Harrington (Pro-ID)</a:t>
            </a:r>
          </a:p>
        </p:txBody>
      </p:sp>
      <p:sp>
        <p:nvSpPr>
          <p:cNvPr id="8" name="Date Placeholder 3">
            <a:extLst>
              <a:ext uri="{FF2B5EF4-FFF2-40B4-BE49-F238E27FC236}">
                <a16:creationId xmlns:a16="http://schemas.microsoft.com/office/drawing/2014/main" id="{C7155BA8-ECE7-40A6-BFE0-B2255BB0B2B4}"/>
              </a:ext>
            </a:extLst>
          </p:cNvPr>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dirty="0">
                <a:solidFill>
                  <a:srgbClr val="000000"/>
                </a:solidFill>
              </a:rPr>
              <a:t>June 2018</a:t>
            </a:r>
          </a:p>
        </p:txBody>
      </p:sp>
    </p:spTree>
    <p:extLst>
      <p:ext uri="{BB962C8B-B14F-4D97-AF65-F5344CB8AC3E}">
        <p14:creationId xmlns:p14="http://schemas.microsoft.com/office/powerpoint/2010/main" val="2746611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ctrTitle"/>
          </p:nvPr>
        </p:nvSpPr>
        <p:spPr>
          <a:xfrm>
            <a:off x="685800" y="1328467"/>
            <a:ext cx="8001000" cy="4295955"/>
          </a:xfrm>
        </p:spPr>
        <p:txBody>
          <a:bodyPr/>
          <a:lstStyle/>
          <a:p>
            <a:r>
              <a:rPr lang="en-US" dirty="0"/>
              <a:t>Part 2: </a:t>
            </a:r>
            <a:br>
              <a:rPr lang="en-US" dirty="0"/>
            </a:br>
            <a:r>
              <a:rPr lang="en-US" dirty="0"/>
              <a:t>Brainstorming Ideas from</a:t>
            </a:r>
            <a:br>
              <a:rPr lang="en-US" dirty="0"/>
            </a:br>
            <a:r>
              <a:rPr lang="en-US" dirty="0"/>
              <a:t>May 2018 Wireless Interim</a:t>
            </a:r>
          </a:p>
        </p:txBody>
      </p:sp>
      <p:sp>
        <p:nvSpPr>
          <p:cNvPr id="3" name="Slide Number Placeholder 2"/>
          <p:cNvSpPr>
            <a:spLocks noGrp="1"/>
          </p:cNvSpPr>
          <p:nvPr>
            <p:ph type="sldNum" sz="quarter" idx="12"/>
          </p:nvPr>
        </p:nvSpPr>
        <p:spPr/>
        <p:txBody>
          <a:bodyPr/>
          <a:lstStyle/>
          <a:p>
            <a:pPr>
              <a:defRPr/>
            </a:pPr>
            <a:r>
              <a:rPr lang="en-US">
                <a:solidFill>
                  <a:srgbClr val="000000"/>
                </a:solidFill>
              </a:rPr>
              <a:t>Slide </a:t>
            </a:r>
            <a:fld id="{7E2C68DB-FB5D-4928-9FAD-3C66C0A6062B}" type="slidenum">
              <a:rPr lang="en-US" smtClean="0">
                <a:solidFill>
                  <a:srgbClr val="000000"/>
                </a:solidFill>
              </a:rPr>
              <a:pPr>
                <a:defRPr/>
              </a:pPr>
              <a:t>7</a:t>
            </a:fld>
            <a:endParaRPr lang="en-US">
              <a:solidFill>
                <a:srgbClr val="000000"/>
              </a:solidFill>
            </a:endParaRPr>
          </a:p>
        </p:txBody>
      </p:sp>
      <p:sp>
        <p:nvSpPr>
          <p:cNvPr id="6" name="Footer Placeholder 4">
            <a:extLst>
              <a:ext uri="{FF2B5EF4-FFF2-40B4-BE49-F238E27FC236}">
                <a16:creationId xmlns:a16="http://schemas.microsoft.com/office/drawing/2014/main" id="{C0A7ED5F-DCDF-4B62-ADC0-7B87AA25CF7C}"/>
              </a:ext>
            </a:extLst>
          </p:cNvPr>
          <p:cNvSpPr>
            <a:spLocks noGrp="1"/>
          </p:cNvSpPr>
          <p:nvPr>
            <p:ph type="ftr" sz="quarter" idx="11"/>
          </p:nvPr>
        </p:nvSpPr>
        <p:spPr>
          <a:xfrm>
            <a:off x="5486400" y="6475413"/>
            <a:ext cx="3124200" cy="215444"/>
          </a:xfrm>
        </p:spPr>
        <p:txBody>
          <a:bodyPr/>
          <a:lstStyle/>
          <a:p>
            <a:pPr>
              <a:defRPr/>
            </a:pPr>
            <a:r>
              <a:rPr lang="en-US" dirty="0">
                <a:solidFill>
                  <a:srgbClr val="000000"/>
                </a:solidFill>
              </a:rPr>
              <a:t>Tim Harrington (Pro-ID)</a:t>
            </a:r>
          </a:p>
        </p:txBody>
      </p:sp>
      <p:sp>
        <p:nvSpPr>
          <p:cNvPr id="7" name="Date Placeholder 3">
            <a:extLst>
              <a:ext uri="{FF2B5EF4-FFF2-40B4-BE49-F238E27FC236}">
                <a16:creationId xmlns:a16="http://schemas.microsoft.com/office/drawing/2014/main" id="{A5FBF2A2-43B5-4D38-934A-C86488164AAC}"/>
              </a:ext>
            </a:extLst>
          </p:cNvPr>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dirty="0">
                <a:solidFill>
                  <a:srgbClr val="000000"/>
                </a:solidFill>
              </a:rPr>
              <a:t>June 2018</a:t>
            </a:r>
          </a:p>
        </p:txBody>
      </p:sp>
    </p:spTree>
    <p:extLst>
      <p:ext uri="{BB962C8B-B14F-4D97-AF65-F5344CB8AC3E}">
        <p14:creationId xmlns:p14="http://schemas.microsoft.com/office/powerpoint/2010/main" val="3539454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a:extLst>
              <a:ext uri="{FF2B5EF4-FFF2-40B4-BE49-F238E27FC236}">
                <a16:creationId xmlns:a16="http://schemas.microsoft.com/office/drawing/2014/main" id="{04384DE0-813E-4BF9-AD02-8CA10D7A217A}"/>
              </a:ext>
            </a:extLst>
          </p:cNvPr>
          <p:cNvSpPr>
            <a:spLocks noGrp="1" noChangeArrowheads="1"/>
          </p:cNvSpPr>
          <p:nvPr>
            <p:ph type="title"/>
          </p:nvPr>
        </p:nvSpPr>
        <p:spPr/>
        <p:txBody>
          <a:bodyPr/>
          <a:lstStyle/>
          <a:p>
            <a:r>
              <a:rPr lang="en-US" altLang="en-US" sz="3200"/>
              <a:t>Coexistence Brainstorming</a:t>
            </a:r>
          </a:p>
        </p:txBody>
      </p:sp>
      <p:sp>
        <p:nvSpPr>
          <p:cNvPr id="5" name="Content Placeholder 4">
            <a:extLst>
              <a:ext uri="{FF2B5EF4-FFF2-40B4-BE49-F238E27FC236}">
                <a16:creationId xmlns:a16="http://schemas.microsoft.com/office/drawing/2014/main" id="{52347C8C-58B8-4951-95DB-3306313B2B09}"/>
              </a:ext>
            </a:extLst>
          </p:cNvPr>
          <p:cNvSpPr>
            <a:spLocks noGrp="1"/>
          </p:cNvSpPr>
          <p:nvPr>
            <p:ph idx="1"/>
          </p:nvPr>
        </p:nvSpPr>
        <p:spPr>
          <a:xfrm>
            <a:off x="609600" y="1628775"/>
            <a:ext cx="7764463" cy="4611688"/>
          </a:xfrm>
        </p:spPr>
        <p:txBody>
          <a:bodyPr>
            <a:normAutofit fontScale="62500" lnSpcReduction="20000"/>
          </a:bodyPr>
          <a:lstStyle/>
          <a:p>
            <a:pPr marL="457200" indent="-457200">
              <a:buFont typeface="Arial" panose="020B0604020202020204" pitchFamily="34" charset="0"/>
              <a:buChar char="•"/>
              <a:defRPr/>
            </a:pPr>
            <a:r>
              <a:rPr lang="en-US" dirty="0"/>
              <a:t>Can 802.11ax and LAA use the same power levels as UWB?</a:t>
            </a:r>
          </a:p>
          <a:p>
            <a:pPr marL="857250" lvl="1" indent="-457200">
              <a:buFont typeface="Arial" panose="020B0604020202020204" pitchFamily="34" charset="0"/>
              <a:buChar char="•"/>
              <a:defRPr/>
            </a:pPr>
            <a:r>
              <a:rPr lang="en-US" i="1" dirty="0"/>
              <a: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Can 802.11ax LAA use adaptive power control</a:t>
            </a:r>
          </a:p>
          <a:p>
            <a:pPr marL="857250" lvl="1" indent="-457200">
              <a:buFont typeface="Arial" panose="020B0604020202020204" pitchFamily="34" charset="0"/>
              <a:buChar char="•"/>
              <a:defRPr/>
            </a:pPr>
            <a:r>
              <a:rPr lang="en-US" i="1" dirty="0"/>
              <a:t>Sense UWB and restrict power?</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Raise UWB power level to match 802.11ax and LAA</a:t>
            </a:r>
          </a:p>
          <a:p>
            <a:pPr marL="857250" lvl="1" indent="-457200">
              <a:buFont typeface="Arial" panose="020B0604020202020204" pitchFamily="34" charset="0"/>
              <a:buChar char="•"/>
              <a:defRPr/>
            </a:pPr>
            <a:r>
              <a:rPr lang="en-US" dirty="0"/>
              <a:t>Not desirable because it will shorten battery life, but could be a solution if we jointly petitioned FCC and ECC</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Duty cycle for 802.11 and LAA?</a:t>
            </a:r>
          </a:p>
          <a:p>
            <a:pPr marL="857250" lvl="1" indent="-457200">
              <a:buFont typeface="Arial" panose="020B0604020202020204" pitchFamily="34" charset="0"/>
              <a:buChar char="•"/>
              <a:defRPr/>
            </a:pPr>
            <a:r>
              <a:rPr lang="en-US" i="1" dirty="0"/>
              <a:t>Could there be a predictable duty cycle on a local basis?</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What about 3GPP LAA in the 6 GHz band</a:t>
            </a:r>
          </a:p>
          <a:p>
            <a:pPr marL="857250" lvl="1" indent="-457200">
              <a:buFont typeface="Arial" panose="020B0604020202020204" pitchFamily="34" charset="0"/>
              <a:buChar char="•"/>
              <a:defRPr/>
            </a:pPr>
            <a:r>
              <a:rPr lang="en-US" dirty="0"/>
              <a:t>Does 802.11ax anticipate the arrival of 3GPP LAA</a:t>
            </a:r>
          </a:p>
          <a:p>
            <a:pPr marL="457200" indent="-457200">
              <a:buFont typeface="Arial" panose="020B0604020202020204" pitchFamily="34" charset="0"/>
              <a:buChar char="•"/>
              <a:defRPr/>
            </a:pPr>
            <a:endParaRPr lang="en-US" dirty="0"/>
          </a:p>
        </p:txBody>
      </p:sp>
      <p:sp>
        <p:nvSpPr>
          <p:cNvPr id="5124" name="Text Box 2">
            <a:extLst>
              <a:ext uri="{FF2B5EF4-FFF2-40B4-BE49-F238E27FC236}">
                <a16:creationId xmlns:a16="http://schemas.microsoft.com/office/drawing/2014/main" id="{EA84D2FF-EDD8-4D57-BE77-5319BD846A0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auto" latinLnBrk="0" hangingPunct="1">
              <a:lnSpc>
                <a:spcPct val="100000"/>
              </a:lnSpc>
              <a:spcBef>
                <a:spcPct val="0"/>
              </a:spcBef>
              <a:spcAft>
                <a:spcPts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6C88A817-CA1B-4D25-8D9D-1551E23517F2}"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457200" rtl="0" eaLnBrk="1" fontAlgn="auto" latinLnBrk="0" hangingPunct="1">
                <a:lnSpc>
                  <a:spcPct val="100000"/>
                </a:lnSpc>
                <a:spcBef>
                  <a:spcPct val="0"/>
                </a:spcBef>
                <a:spcAft>
                  <a:spcPts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6" name="Date Placeholder 3">
            <a:extLst>
              <a:ext uri="{FF2B5EF4-FFF2-40B4-BE49-F238E27FC236}">
                <a16:creationId xmlns:a16="http://schemas.microsoft.com/office/drawing/2014/main" id="{9342B0D4-2382-47D1-BBB9-8791BE41C1AE}"/>
              </a:ext>
            </a:extLst>
          </p:cNvPr>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pitchFamily="18" charset="0"/>
                <a:ea typeface="+mn-ea"/>
                <a:cs typeface="+mn-cs"/>
              </a:rPr>
              <a:t>June 2018</a:t>
            </a:r>
          </a:p>
        </p:txBody>
      </p:sp>
      <p:sp>
        <p:nvSpPr>
          <p:cNvPr id="7" name="Footer Placeholder 4">
            <a:extLst>
              <a:ext uri="{FF2B5EF4-FFF2-40B4-BE49-F238E27FC236}">
                <a16:creationId xmlns:a16="http://schemas.microsoft.com/office/drawing/2014/main" id="{034BBFDE-9D5A-4768-8663-AD5643841E6C}"/>
              </a:ext>
            </a:extLst>
          </p:cNvPr>
          <p:cNvSpPr>
            <a:spLocks noGrp="1"/>
          </p:cNvSpPr>
          <p:nvPr>
            <p:ph type="ftr" sz="quarter" idx="11"/>
          </p:nvPr>
        </p:nvSpPr>
        <p:spPr>
          <a:xfrm>
            <a:off x="5486400" y="6475413"/>
            <a:ext cx="3124200" cy="21544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Tim Harrington (Pro-ID)</a:t>
            </a:r>
          </a:p>
        </p:txBody>
      </p:sp>
    </p:spTree>
    <p:extLst>
      <p:ext uri="{BB962C8B-B14F-4D97-AF65-F5344CB8AC3E}">
        <p14:creationId xmlns:p14="http://schemas.microsoft.com/office/powerpoint/2010/main" val="3365728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a:extLst>
              <a:ext uri="{FF2B5EF4-FFF2-40B4-BE49-F238E27FC236}">
                <a16:creationId xmlns:a16="http://schemas.microsoft.com/office/drawing/2014/main" id="{04384DE0-813E-4BF9-AD02-8CA10D7A217A}"/>
              </a:ext>
            </a:extLst>
          </p:cNvPr>
          <p:cNvSpPr>
            <a:spLocks noGrp="1" noChangeArrowheads="1"/>
          </p:cNvSpPr>
          <p:nvPr>
            <p:ph type="title"/>
          </p:nvPr>
        </p:nvSpPr>
        <p:spPr/>
        <p:txBody>
          <a:bodyPr/>
          <a:lstStyle/>
          <a:p>
            <a:r>
              <a:rPr lang="en-US" altLang="en-US" sz="3200"/>
              <a:t>Coexistence Brainstorming</a:t>
            </a:r>
          </a:p>
        </p:txBody>
      </p:sp>
      <p:sp>
        <p:nvSpPr>
          <p:cNvPr id="5" name="Content Placeholder 4">
            <a:extLst>
              <a:ext uri="{FF2B5EF4-FFF2-40B4-BE49-F238E27FC236}">
                <a16:creationId xmlns:a16="http://schemas.microsoft.com/office/drawing/2014/main" id="{52347C8C-58B8-4951-95DB-3306313B2B09}"/>
              </a:ext>
            </a:extLst>
          </p:cNvPr>
          <p:cNvSpPr>
            <a:spLocks noGrp="1"/>
          </p:cNvSpPr>
          <p:nvPr>
            <p:ph idx="1"/>
          </p:nvPr>
        </p:nvSpPr>
        <p:spPr>
          <a:xfrm>
            <a:off x="609600" y="1628775"/>
            <a:ext cx="7764463" cy="4611688"/>
          </a:xfrm>
        </p:spPr>
        <p:txBody>
          <a:bodyPr>
            <a:normAutofit fontScale="62500" lnSpcReduction="20000"/>
          </a:bodyPr>
          <a:lstStyle/>
          <a:p>
            <a:pPr marL="457200" indent="-457200">
              <a:buFont typeface="Arial" panose="020B0604020202020204" pitchFamily="34" charset="0"/>
              <a:buChar char="•"/>
              <a:defRPr/>
            </a:pPr>
            <a:r>
              <a:rPr lang="en-US" dirty="0"/>
              <a:t>UWB scan receiver that looks for interference, and then go to a different channel </a:t>
            </a:r>
          </a:p>
          <a:p>
            <a:pPr marL="857250" lvl="1" indent="-457200">
              <a:buFont typeface="Arial" panose="020B0604020202020204" pitchFamily="34" charset="0"/>
              <a:buChar char="•"/>
              <a:defRPr/>
            </a:pPr>
            <a:r>
              <a:rPr lang="en-US" i="1" dirty="0"/>
              <a:t>Too costly for UWB RTLS tags</a:t>
            </a:r>
            <a:br>
              <a:rPr lang="en-US" dirty="0"/>
            </a:br>
            <a:endParaRPr lang="en-US" dirty="0"/>
          </a:p>
          <a:p>
            <a:pPr marL="457200" indent="-457200">
              <a:buFont typeface="Arial" panose="020B0604020202020204" pitchFamily="34" charset="0"/>
              <a:buChar char="•"/>
              <a:defRPr/>
            </a:pPr>
            <a:r>
              <a:rPr lang="en-US" dirty="0"/>
              <a:t>Coexistence control channel interface for scheduling</a:t>
            </a:r>
          </a:p>
          <a:p>
            <a:pPr marL="857250" lvl="1" indent="-457200">
              <a:buFont typeface="Arial" panose="020B0604020202020204" pitchFamily="34" charset="0"/>
              <a:buChar char="•"/>
              <a:defRPr/>
            </a:pPr>
            <a:r>
              <a:rPr lang="en-US" i="1" dirty="0"/>
              <a:t>Too costly for UWB RTLS tags</a:t>
            </a:r>
            <a:br>
              <a:rPr lang="en-US" dirty="0"/>
            </a:br>
            <a:endParaRPr lang="en-US" dirty="0"/>
          </a:p>
          <a:p>
            <a:pPr marL="457200" indent="-457200">
              <a:buFont typeface="Arial" panose="020B0604020202020204" pitchFamily="34" charset="0"/>
              <a:buChar char="•"/>
              <a:defRPr/>
            </a:pPr>
            <a:r>
              <a:rPr lang="en-US" dirty="0"/>
              <a:t>Send signal to trigger CSMA to cause 802.11ax and 3GPP LAA to back off </a:t>
            </a:r>
          </a:p>
          <a:p>
            <a:pPr marL="857250" lvl="1" indent="-457200">
              <a:buFont typeface="Arial" panose="020B0604020202020204" pitchFamily="34" charset="0"/>
              <a:buChar char="•"/>
              <a:defRPr/>
            </a:pPr>
            <a:r>
              <a:rPr lang="en-US" i="1" dirty="0"/>
              <a:t>Possible if these devices can be made to sense pulses</a:t>
            </a:r>
            <a:br>
              <a:rPr lang="en-US" dirty="0"/>
            </a:br>
            <a:endParaRPr lang="en-US" dirty="0"/>
          </a:p>
          <a:p>
            <a:pPr marL="457200" indent="-457200">
              <a:buFont typeface="Arial" panose="020B0604020202020204" pitchFamily="34" charset="0"/>
              <a:buChar char="•"/>
              <a:defRPr/>
            </a:pPr>
            <a:r>
              <a:rPr lang="en-US" dirty="0"/>
              <a:t>WGFM appears to be restricting 6 GHz broadband to less than 6.4125 GHz in the EU. If this were extended to 6.3 GHz, then 802.11ax would have 340 MHz of new bandwidth, and UWB centered at 6.55 GHz would have a clear channel</a:t>
            </a:r>
          </a:p>
          <a:p>
            <a:pPr marL="857250" lvl="1" indent="-457200">
              <a:buFont typeface="Arial" panose="020B0604020202020204" pitchFamily="34" charset="0"/>
              <a:buChar char="•"/>
              <a:defRPr/>
            </a:pPr>
            <a:r>
              <a:rPr lang="en-US" i="1" dirty="0"/>
              <a:t>Is this a possibility for 802.11ax?</a:t>
            </a:r>
          </a:p>
        </p:txBody>
      </p:sp>
      <p:sp>
        <p:nvSpPr>
          <p:cNvPr id="5124" name="Text Box 2">
            <a:extLst>
              <a:ext uri="{FF2B5EF4-FFF2-40B4-BE49-F238E27FC236}">
                <a16:creationId xmlns:a16="http://schemas.microsoft.com/office/drawing/2014/main" id="{EA84D2FF-EDD8-4D57-BE77-5319BD846A0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6C88A817-CA1B-4D25-8D9D-1551E23517F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6" name="Date Placeholder 3">
            <a:extLst>
              <a:ext uri="{FF2B5EF4-FFF2-40B4-BE49-F238E27FC236}">
                <a16:creationId xmlns:a16="http://schemas.microsoft.com/office/drawing/2014/main" id="{9342B0D4-2382-47D1-BBB9-8791BE41C1AE}"/>
              </a:ext>
            </a:extLst>
          </p:cNvPr>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dirty="0">
                <a:solidFill>
                  <a:srgbClr val="000000"/>
                </a:solidFill>
              </a:rPr>
              <a:t>June 2018</a:t>
            </a:r>
          </a:p>
        </p:txBody>
      </p:sp>
      <p:sp>
        <p:nvSpPr>
          <p:cNvPr id="7" name="Footer Placeholder 4">
            <a:extLst>
              <a:ext uri="{FF2B5EF4-FFF2-40B4-BE49-F238E27FC236}">
                <a16:creationId xmlns:a16="http://schemas.microsoft.com/office/drawing/2014/main" id="{034BBFDE-9D5A-4768-8663-AD5643841E6C}"/>
              </a:ext>
            </a:extLst>
          </p:cNvPr>
          <p:cNvSpPr>
            <a:spLocks noGrp="1"/>
          </p:cNvSpPr>
          <p:nvPr>
            <p:ph type="ftr" sz="quarter" idx="11"/>
          </p:nvPr>
        </p:nvSpPr>
        <p:spPr>
          <a:xfrm>
            <a:off x="5486400" y="6475413"/>
            <a:ext cx="3124200" cy="215444"/>
          </a:xfrm>
        </p:spPr>
        <p:txBody>
          <a:bodyPr/>
          <a:lstStyle/>
          <a:p>
            <a:pPr>
              <a:defRPr/>
            </a:pPr>
            <a:r>
              <a:rPr lang="en-US" dirty="0">
                <a:solidFill>
                  <a:srgbClr val="000000"/>
                </a:solidFill>
              </a:rPr>
              <a:t>Tim Harrington (Pro-ID)</a:t>
            </a:r>
          </a:p>
        </p:txBody>
      </p:sp>
    </p:spTree>
    <p:extLst>
      <p:ext uri="{BB962C8B-B14F-4D97-AF65-F5344CB8AC3E}">
        <p14:creationId xmlns:p14="http://schemas.microsoft.com/office/powerpoint/2010/main" val="2167524261"/>
      </p:ext>
    </p:extLst>
  </p:cSld>
  <p:clrMapOvr>
    <a:masterClrMapping/>
  </p:clrMapOvr>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6895</TotalTime>
  <Words>657</Words>
  <Application>Microsoft Office PowerPoint</Application>
  <PresentationFormat>On-screen Show (4:3)</PresentationFormat>
  <Paragraphs>101</Paragraphs>
  <Slides>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굴림</vt:lpstr>
      <vt:lpstr>MS PGothic</vt:lpstr>
      <vt:lpstr>Arial</vt:lpstr>
      <vt:lpstr>Calibri</vt:lpstr>
      <vt:lpstr>Times New Roman</vt:lpstr>
      <vt:lpstr>802.15</vt:lpstr>
      <vt:lpstr>PowerPoint Presentation</vt:lpstr>
      <vt:lpstr>Part 1: Review of doc  IEEE 802.11-16/1348r3 TGax Coexistence Assurance Document and Brainstorming Ideas from May 2018 Wireless Interim</vt:lpstr>
      <vt:lpstr>Summary</vt:lpstr>
      <vt:lpstr>3 Coexistence with non-802.11 systems </vt:lpstr>
      <vt:lpstr>5.2 Spatial Reuse</vt:lpstr>
      <vt:lpstr>5.6 Operation in the 6 GHz Band</vt:lpstr>
      <vt:lpstr>Part 2:  Brainstorming Ideas from May 2018 Wireless Interim</vt:lpstr>
      <vt:lpstr>Coexistence Brainstorming</vt:lpstr>
      <vt:lpstr>Coexistence Brainstorming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802.3 ad hoc on PARs from other WGs</dc:title>
  <dc:creator>Timothy.Harrington@verizon.net</dc:creator>
  <cp:lastModifiedBy>UWB Alliance</cp:lastModifiedBy>
  <cp:revision>128</cp:revision>
  <dcterms:created xsi:type="dcterms:W3CDTF">2015-02-16T21:03:50Z</dcterms:created>
  <dcterms:modified xsi:type="dcterms:W3CDTF">2018-06-14T16:32:10Z</dcterms:modified>
</cp:coreProperties>
</file>