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24" r:id="rId3"/>
    <p:sldId id="316" r:id="rId4"/>
    <p:sldId id="364" r:id="rId5"/>
    <p:sldId id="428" r:id="rId6"/>
    <p:sldId id="346" r:id="rId7"/>
    <p:sldId id="326" r:id="rId8"/>
    <p:sldId id="344" r:id="rId9"/>
    <p:sldId id="341" r:id="rId10"/>
    <p:sldId id="342" r:id="rId11"/>
    <p:sldId id="343" r:id="rId12"/>
    <p:sldId id="429" r:id="rId13"/>
    <p:sldId id="430" r:id="rId14"/>
    <p:sldId id="431" r:id="rId15"/>
    <p:sldId id="435" r:id="rId16"/>
    <p:sldId id="434" r:id="rId17"/>
    <p:sldId id="433" r:id="rId18"/>
    <p:sldId id="432" r:id="rId19"/>
    <p:sldId id="339" r:id="rId20"/>
    <p:sldId id="340" r:id="rId21"/>
    <p:sldId id="355" r:id="rId2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29"/>
            <p14:sldId id="430"/>
            <p14:sldId id="431"/>
            <p14:sldId id="435"/>
            <p14:sldId id="434"/>
            <p14:sldId id="433"/>
            <p14:sldId id="432"/>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802.19-18/0034r0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Ballot Resolution Committee (BRC)</a:t>
            </a:r>
            <a:br>
              <a:rPr lang="en-US" dirty="0"/>
            </a:br>
            <a:r>
              <a:rPr lang="en-US" dirty="0"/>
              <a:t>May 30, 2018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2018-05-27</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97"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DCN 19-18/0034r0:  Revise of Fig 121 in sub-clause 7.2.2.17.2 (C. Sun)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452555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(1/2)</a:t>
            </a:r>
          </a:p>
        </p:txBody>
      </p:sp>
      <p:sp>
        <p:nvSpPr>
          <p:cNvPr id="3" name="コンテンツ プレースホルダー 2"/>
          <p:cNvSpPr>
            <a:spLocks noGrp="1"/>
          </p:cNvSpPr>
          <p:nvPr>
            <p:ph idx="1"/>
          </p:nvPr>
        </p:nvSpPr>
        <p:spPr/>
        <p:txBody>
          <a:bodyPr>
            <a:normAutofit/>
          </a:bodyPr>
          <a:lstStyle/>
          <a:p>
            <a:r>
              <a:rPr kumimoji="1" lang="en-US" altLang="ja-JP" dirty="0"/>
              <a:t>Proposed timeline #1</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15 days for the second re-circulation ballot with clean draft</a:t>
            </a:r>
          </a:p>
          <a:p>
            <a:pPr lvl="1"/>
            <a:r>
              <a:rPr kumimoji="1" lang="en-US" altLang="ja-JP" dirty="0"/>
              <a:t>July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9449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(2/2)</a:t>
            </a:r>
          </a:p>
        </p:txBody>
      </p:sp>
      <p:sp>
        <p:nvSpPr>
          <p:cNvPr id="3" name="コンテンツ プレースホルダー 2"/>
          <p:cNvSpPr>
            <a:spLocks noGrp="1"/>
          </p:cNvSpPr>
          <p:nvPr>
            <p:ph idx="1"/>
          </p:nvPr>
        </p:nvSpPr>
        <p:spPr/>
        <p:txBody>
          <a:bodyPr>
            <a:normAutofit/>
          </a:bodyPr>
          <a:lstStyle/>
          <a:p>
            <a:r>
              <a:rPr kumimoji="1" lang="en-US" altLang="ja-JP" dirty="0"/>
              <a:t>Proposed timeline #2</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Create D4.0 for the second re-circulation ballot</a:t>
            </a:r>
          </a:p>
          <a:p>
            <a:pPr lvl="1"/>
            <a:r>
              <a:rPr kumimoji="1" lang="en-US" altLang="ja-JP" dirty="0"/>
              <a:t>Jun 22: 15 days for the second re-circulation ballot</a:t>
            </a:r>
          </a:p>
          <a:p>
            <a:pPr lvl="1"/>
            <a:r>
              <a:rPr kumimoji="1" lang="en-US" altLang="ja-JP" dirty="0"/>
              <a:t>July meeting: Comments resolution from the second re-circulation ballot and create D5.0</a:t>
            </a:r>
          </a:p>
          <a:p>
            <a:pPr lvl="1"/>
            <a:r>
              <a:rPr kumimoji="1" lang="en-US" altLang="ja-JP" dirty="0"/>
              <a:t>Jul. 16: 15 days for the third re-circulation ballot</a:t>
            </a:r>
          </a:p>
          <a:p>
            <a:pPr lvl="1"/>
            <a:r>
              <a:rPr kumimoji="1" lang="en-US" altLang="ja-JP" dirty="0"/>
              <a:t>Week of Aug. 6: Fourth BRC teleconference</a:t>
            </a:r>
          </a:p>
          <a:p>
            <a:pPr lvl="1"/>
            <a:r>
              <a:rPr kumimoji="1" lang="en-US" altLang="ja-JP" dirty="0"/>
              <a:t>Aug. 13: 15 days for the third re-circulation ballot with clean draft</a:t>
            </a:r>
          </a:p>
          <a:p>
            <a:pPr lvl="1"/>
            <a:r>
              <a:rPr kumimoji="1" lang="en-US" altLang="ja-JP" dirty="0"/>
              <a:t>September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7988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19-18/00xxr0 and 19-18/00yyr0 instruct the TG editor to implement approved text proposals and update to the IEEE P802.19.1 revision D3.0</a:t>
            </a:r>
          </a:p>
          <a:p>
            <a:pPr lvl="1"/>
            <a:endParaRPr kumimoji="1" lang="en-US" altLang="ja-JP" dirty="0"/>
          </a:p>
          <a:p>
            <a:pPr lvl="1"/>
            <a:r>
              <a:rPr kumimoji="1" lang="en-US" altLang="ja-JP" dirty="0"/>
              <a:t>Move:</a:t>
            </a:r>
          </a:p>
          <a:p>
            <a:pPr lvl="1"/>
            <a:r>
              <a:rPr kumimoji="1" lang="en-US" altLang="ja-JP" dirty="0"/>
              <a:t>Second:</a:t>
            </a:r>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January 2017</a:t>
            </a:r>
            <a:endParaRPr lang="en-GB" dirty="0"/>
          </a:p>
        </p:txBody>
      </p:sp>
    </p:spTree>
    <p:extLst>
      <p:ext uri="{BB962C8B-B14F-4D97-AF65-F5344CB8AC3E}">
        <p14:creationId xmlns:p14="http://schemas.microsoft.com/office/powerpoint/2010/main" val="3816323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Motions #2</a:t>
            </a:r>
          </a:p>
        </p:txBody>
      </p:sp>
      <p:sp>
        <p:nvSpPr>
          <p:cNvPr id="3" name="コンテンツ プレースホルダー 2"/>
          <p:cNvSpPr>
            <a:spLocks noGrp="1"/>
          </p:cNvSpPr>
          <p:nvPr>
            <p:ph idx="1"/>
          </p:nvPr>
        </p:nvSpPr>
        <p:spPr/>
        <p:txBody>
          <a:bodyPr>
            <a:normAutofit/>
          </a:bodyPr>
          <a:lstStyle/>
          <a:p>
            <a:r>
              <a:rPr kumimoji="1" lang="en-US" altLang="ja-JP" dirty="0"/>
              <a:t>Move to approve IEEE P802.19.1 revision D3.0 which has implemented all changes in 19-18/0026rx</a:t>
            </a:r>
          </a:p>
          <a:p>
            <a:endParaRPr kumimoji="1" lang="en-US" altLang="ja-JP" dirty="0"/>
          </a:p>
          <a:p>
            <a:pPr lvl="1"/>
            <a:r>
              <a:rPr kumimoji="1" lang="en-US" altLang="ja-JP" dirty="0"/>
              <a:t>Move: </a:t>
            </a:r>
          </a:p>
          <a:p>
            <a:pPr lvl="1"/>
            <a:r>
              <a:rPr kumimoji="1" lang="en-US" altLang="ja-JP" dirty="0"/>
              <a:t>Second: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415818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Motions #3</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sponsor ballot for 15 days using the IEEE P802.19.1 revision draft D3.0 no later than June 4, 2018</a:t>
            </a:r>
          </a:p>
          <a:p>
            <a:endParaRPr kumimoji="1" lang="en-US" altLang="ja-JP" dirty="0"/>
          </a:p>
          <a:p>
            <a:pPr lvl="1"/>
            <a:r>
              <a:rPr kumimoji="1" lang="en-US" altLang="ja-JP" dirty="0"/>
              <a:t>Move:</a:t>
            </a:r>
          </a:p>
          <a:p>
            <a:pPr lvl="1"/>
            <a:r>
              <a:rPr kumimoji="1" lang="en-US" altLang="ja-JP" dirty="0"/>
              <a:t>Second: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331102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a:p>
            <a:pPr lvl="1"/>
            <a:r>
              <a:rPr kumimoji="1" lang="en-US" altLang="ja-JP" dirty="0"/>
              <a:t>BRC plan to have a meeting on June 22, 2018</a:t>
            </a:r>
          </a:p>
          <a:p>
            <a:pPr lvl="2"/>
            <a:r>
              <a:rPr kumimoji="1" lang="en-US" altLang="ja-JP" dirty="0"/>
              <a:t>If the recirculation ballot start later than June 4, 2018, the meeting will be later than June 22, 2018</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2175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June 22, 2018: 2am ET (Wednesday, May 30, 2018 8am CEST,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2am EDT,  Wednesday, May 30, 2018</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May 30</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submissions, discussions and approval of agenda</a:t>
            </a:r>
          </a:p>
          <a:p>
            <a:r>
              <a:rPr kumimoji="1" lang="en-US" altLang="ja-JP" dirty="0"/>
              <a:t>IEEE IPR statement</a:t>
            </a:r>
          </a:p>
          <a:p>
            <a:r>
              <a:rPr kumimoji="1" lang="en-US" altLang="ja-JP" dirty="0"/>
              <a:t>Comments resolution</a:t>
            </a:r>
          </a:p>
          <a:p>
            <a:r>
              <a:rPr kumimoji="1" lang="en-US" altLang="ja-JP" dirty="0"/>
              <a:t>Discussion Timeline</a:t>
            </a:r>
          </a:p>
          <a:p>
            <a:r>
              <a:rPr kumimoji="1" lang="en-US" altLang="ja-JP" dirty="0"/>
              <a:t>Motions</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DCN 19-18/0033r0:  Revise of Fig 121 in sub-clause 7.2.2.17.2 (C. Sun)</a:t>
            </a:r>
          </a:p>
          <a:p>
            <a:pPr lvl="1"/>
            <a:endParaRPr kumimoji="1" lang="en-US" altLang="ja-JP" dirty="0"/>
          </a:p>
          <a:p>
            <a:pPr lvl="1"/>
            <a:endParaRPr kumimoji="1" lang="en-US" altLang="ja-JP" dirty="0"/>
          </a:p>
          <a:p>
            <a:r>
              <a:rPr kumimoji="1" lang="en-US" altLang="ja-JP" dirty="0"/>
              <a:t>Approve the agenda of the BRC May 30, 2018 teleconference, document 19-18/0034r0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10246</TotalTime>
  <Words>865</Words>
  <Application>Microsoft Office PowerPoint</Application>
  <PresentationFormat>ユーザー設定</PresentationFormat>
  <Paragraphs>161</Paragraphs>
  <Slides>21</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9" baseType="lpstr">
      <vt:lpstr>Arial Unicode MS</vt:lpstr>
      <vt:lpstr>MS Gothic</vt:lpstr>
      <vt:lpstr>Arial</vt:lpstr>
      <vt:lpstr>Calibri</vt:lpstr>
      <vt:lpstr>Courier New</vt:lpstr>
      <vt:lpstr>Times New Roman</vt:lpstr>
      <vt:lpstr>Office Theme</vt:lpstr>
      <vt:lpstr>Document</vt:lpstr>
      <vt:lpstr>Ballot Resolution Committee (BRC) May 30, 2018 teleconference Agenda</vt:lpstr>
      <vt:lpstr>Agenda graphic</vt:lpstr>
      <vt:lpstr>Meeting protocol</vt:lpstr>
      <vt:lpstr>Agenda for May 30</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Comments resolution</vt:lpstr>
      <vt:lpstr>Timeline Discussion (1/2)</vt:lpstr>
      <vt:lpstr>Timeline Discussion (2/2)</vt:lpstr>
      <vt:lpstr>Motion #1</vt:lpstr>
      <vt:lpstr>Motions #2</vt:lpstr>
      <vt:lpstr>Motions #3</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630</cp:revision>
  <cp:lastPrinted>2014-11-08T20:15:38Z</cp:lastPrinted>
  <dcterms:created xsi:type="dcterms:W3CDTF">2014-10-30T17:06:39Z</dcterms:created>
  <dcterms:modified xsi:type="dcterms:W3CDTF">2018-05-28T00:38:10Z</dcterms:modified>
</cp:coreProperties>
</file>