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24" r:id="rId3"/>
    <p:sldId id="316" r:id="rId4"/>
    <p:sldId id="364" r:id="rId5"/>
    <p:sldId id="428" r:id="rId6"/>
    <p:sldId id="346" r:id="rId7"/>
    <p:sldId id="326" r:id="rId8"/>
    <p:sldId id="344" r:id="rId9"/>
    <p:sldId id="341" r:id="rId10"/>
    <p:sldId id="342" r:id="rId11"/>
    <p:sldId id="343" r:id="rId12"/>
    <p:sldId id="419" r:id="rId13"/>
    <p:sldId id="429" r:id="rId14"/>
    <p:sldId id="430" r:id="rId15"/>
    <p:sldId id="431" r:id="rId16"/>
    <p:sldId id="352" r:id="rId17"/>
    <p:sldId id="432" r:id="rId18"/>
    <p:sldId id="339" r:id="rId19"/>
    <p:sldId id="340" r:id="rId20"/>
    <p:sldId id="355" r:id="rId2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19"/>
            <p14:sldId id="429"/>
            <p14:sldId id="430"/>
            <p14:sldId id="431"/>
            <p14:sldId id="352"/>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5"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802.19-18/0030r1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May 16,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2018-05-16</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92"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Sponsor Ballot</a:t>
            </a:r>
          </a:p>
        </p:txBody>
      </p:sp>
      <p:sp>
        <p:nvSpPr>
          <p:cNvPr id="3" name="コンテンツ プレースホルダー 2"/>
          <p:cNvSpPr>
            <a:spLocks noGrp="1"/>
          </p:cNvSpPr>
          <p:nvPr>
            <p:ph idx="1"/>
          </p:nvPr>
        </p:nvSpPr>
        <p:spPr/>
        <p:txBody>
          <a:bodyPr>
            <a:normAutofit/>
          </a:bodyPr>
          <a:lstStyle/>
          <a:p>
            <a:r>
              <a:rPr kumimoji="1" lang="en-US" altLang="ja-JP" dirty="0"/>
              <a:t> IEEE P802.19.1-2018 D2.0 Sponsor Ballot</a:t>
            </a:r>
          </a:p>
          <a:p>
            <a:pPr lvl="1"/>
            <a:r>
              <a:rPr kumimoji="1" lang="en-US" altLang="ja-JP" dirty="0"/>
              <a:t>Approve: 54</a:t>
            </a:r>
          </a:p>
          <a:p>
            <a:pPr lvl="1"/>
            <a:r>
              <a:rPr kumimoji="1" lang="en-US" altLang="ja-JP" dirty="0"/>
              <a:t>Disapprove: 3</a:t>
            </a:r>
          </a:p>
          <a:p>
            <a:pPr lvl="1"/>
            <a:r>
              <a:rPr kumimoji="1" lang="en-US" altLang="ja-JP" dirty="0"/>
              <a:t>Abstain: 3</a:t>
            </a:r>
          </a:p>
          <a:p>
            <a:pPr lvl="1"/>
            <a:r>
              <a:rPr kumimoji="1" lang="en-US" altLang="ja-JP" dirty="0"/>
              <a:t>94% approval rate</a:t>
            </a:r>
          </a:p>
          <a:p>
            <a:pPr lvl="1"/>
            <a:endParaRPr kumimoji="1" lang="en-US" altLang="ja-JP" dirty="0"/>
          </a:p>
          <a:p>
            <a:r>
              <a:rPr kumimoji="1" lang="en-US" altLang="ja-JP" dirty="0"/>
              <a:t>Total 130 comments were received</a:t>
            </a:r>
          </a:p>
          <a:p>
            <a:pPr lvl="1"/>
            <a:r>
              <a:rPr kumimoji="1" lang="en-US" altLang="ja-JP" dirty="0"/>
              <a:t>General: 7, Editorial: 58, Technical: 65</a:t>
            </a:r>
          </a:p>
          <a:p>
            <a:pPr lvl="1"/>
            <a:endParaRPr kumimoji="1" lang="en-US" altLang="ja-JP" dirty="0"/>
          </a:p>
          <a:p>
            <a:r>
              <a:rPr kumimoji="1" lang="en-US" altLang="ja-JP" dirty="0"/>
              <a:t>Next step</a:t>
            </a:r>
          </a:p>
          <a:p>
            <a:pPr lvl="1"/>
            <a:r>
              <a:rPr kumimoji="1" lang="en-US" altLang="ja-JP" dirty="0"/>
              <a:t>Comments resolution</a:t>
            </a:r>
          </a:p>
          <a:p>
            <a:pPr lvl="1"/>
            <a:r>
              <a:rPr kumimoji="1" lang="en-US" altLang="ja-JP" dirty="0"/>
              <a:t>Move to the first recirculation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review</a:t>
            </a:r>
          </a:p>
        </p:txBody>
      </p:sp>
      <p:sp>
        <p:nvSpPr>
          <p:cNvPr id="3" name="コンテンツ プレースホルダー 2"/>
          <p:cNvSpPr>
            <a:spLocks noGrp="1"/>
          </p:cNvSpPr>
          <p:nvPr>
            <p:ph idx="1"/>
          </p:nvPr>
        </p:nvSpPr>
        <p:spPr/>
        <p:txBody>
          <a:bodyPr>
            <a:normAutofit/>
          </a:bodyPr>
          <a:lstStyle/>
          <a:p>
            <a:r>
              <a:rPr kumimoji="1" lang="en-US" altLang="ja-JP" dirty="0"/>
              <a:t>DCN 19-18/0026r0: 802.19.1 1st sponsor ballot comment resolution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third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slots of July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graphicFrame>
        <p:nvGraphicFramePr>
          <p:cNvPr id="10" name="オブジェクト 9">
            <a:extLst>
              <a:ext uri="{FF2B5EF4-FFF2-40B4-BE49-F238E27FC236}">
                <a16:creationId xmlns:a16="http://schemas.microsoft.com/office/drawing/2014/main" id="{6D4A1558-AA55-4548-A5EB-200C347ACDC8}"/>
              </a:ext>
            </a:extLst>
          </p:cNvPr>
          <p:cNvGraphicFramePr>
            <a:graphicFrameLocks noChangeAspect="1"/>
          </p:cNvGraphicFramePr>
          <p:nvPr>
            <p:extLst>
              <p:ext uri="{D42A27DB-BD31-4B8C-83A1-F6EECF244321}">
                <p14:modId xmlns:p14="http://schemas.microsoft.com/office/powerpoint/2010/main" val="4286686962"/>
              </p:ext>
            </p:extLst>
          </p:nvPr>
        </p:nvGraphicFramePr>
        <p:xfrm>
          <a:off x="838200" y="1447800"/>
          <a:ext cx="8077200" cy="5405196"/>
        </p:xfrm>
        <a:graphic>
          <a:graphicData uri="http://schemas.openxmlformats.org/presentationml/2006/ole">
            <mc:AlternateContent xmlns:mc="http://schemas.openxmlformats.org/markup-compatibility/2006">
              <mc:Choice xmlns:v="urn:schemas-microsoft-com:vml" Requires="v">
                <p:oleObj spid="_x0000_s4098" name="Worksheet" r:id="rId3" imgW="8801131" imgH="5890113" progId="Excel.Sheet.8">
                  <p:embed/>
                </p:oleObj>
              </mc:Choice>
              <mc:Fallback>
                <p:oleObj name="Worksheet" r:id="rId3" imgW="8801131" imgH="5890113" progId="Excel.Sheet.8">
                  <p:embed/>
                  <p:pic>
                    <p:nvPicPr>
                      <p:cNvPr id="0" name=""/>
                      <p:cNvPicPr/>
                      <p:nvPr/>
                    </p:nvPicPr>
                    <p:blipFill>
                      <a:blip r:embed="rId4"/>
                      <a:stretch>
                        <a:fillRect/>
                      </a:stretch>
                    </p:blipFill>
                    <p:spPr>
                      <a:xfrm>
                        <a:off x="838200" y="1447800"/>
                        <a:ext cx="8077200" cy="5405196"/>
                      </a:xfrm>
                      <a:prstGeom prst="rect">
                        <a:avLst/>
                      </a:prstGeom>
                    </p:spPr>
                  </p:pic>
                </p:oleObj>
              </mc:Fallback>
            </mc:AlternateContent>
          </a:graphicData>
        </a:graphic>
      </p:graphicFrame>
    </p:spTree>
    <p:extLst>
      <p:ext uri="{BB962C8B-B14F-4D97-AF65-F5344CB8AC3E}">
        <p14:creationId xmlns:p14="http://schemas.microsoft.com/office/powerpoint/2010/main" val="449429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a:t>BRC will have a meeting on May 30, 2018</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(2hour)</a:t>
            </a:r>
          </a:p>
          <a:p>
            <a:pPr lvl="1"/>
            <a:r>
              <a:rPr kumimoji="1" lang="en-US" altLang="ja-JP" dirty="0">
                <a:solidFill>
                  <a:schemeClr val="tx1"/>
                </a:solidFill>
              </a:rPr>
              <a:t>Wednesday, May 30,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May 16,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May 16</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Results of Sponsor Ballot</a:t>
            </a:r>
          </a:p>
          <a:p>
            <a:r>
              <a:rPr kumimoji="1" lang="en-US" altLang="ja-JP" dirty="0"/>
              <a:t>Comments review</a:t>
            </a:r>
          </a:p>
          <a:p>
            <a:r>
              <a:rPr kumimoji="1" lang="en-US" altLang="ja-JP" dirty="0"/>
              <a:t>Discussion Timeline</a:t>
            </a:r>
          </a:p>
          <a:p>
            <a:r>
              <a:rPr kumimoji="1" lang="en-US" altLang="ja-JP" dirty="0"/>
              <a:t>Time slots of July meeting</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DCN 19-18/0026r0: 802.19.1 1st sponsor ballot comment resolution (C. Sun)</a:t>
            </a:r>
          </a:p>
          <a:p>
            <a:pPr lvl="1"/>
            <a:endParaRPr kumimoji="1" lang="en-US" altLang="ja-JP" dirty="0"/>
          </a:p>
          <a:p>
            <a:pPr lvl="1"/>
            <a:endParaRPr kumimoji="1" lang="en-US" altLang="ja-JP" dirty="0"/>
          </a:p>
          <a:p>
            <a:r>
              <a:rPr kumimoji="1" lang="en-US" altLang="ja-JP" dirty="0"/>
              <a:t>Approve the agenda of the BRC May 16, 2018 teleconference, document 19-18/0030r1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10221</TotalTime>
  <Words>808</Words>
  <Application>Microsoft Office PowerPoint</Application>
  <PresentationFormat>ユーザー設定</PresentationFormat>
  <Paragraphs>156</Paragraphs>
  <Slides>20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20</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Worksheet</vt:lpstr>
      <vt:lpstr>Ballot Resolution Committee (BRC) May 16, 2018 teleconference Agenda</vt:lpstr>
      <vt:lpstr>Agenda graphic</vt:lpstr>
      <vt:lpstr>Meeting protocol</vt:lpstr>
      <vt:lpstr>Agenda for May 16</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Sponsor Ballot</vt:lpstr>
      <vt:lpstr>Comments review</vt:lpstr>
      <vt:lpstr>Timeline Discussion (1/2)</vt:lpstr>
      <vt:lpstr>Timeline Discussion (2/2)</vt:lpstr>
      <vt:lpstr>Time slots of July meeting</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624</cp:revision>
  <cp:lastPrinted>2014-11-08T20:15:38Z</cp:lastPrinted>
  <dcterms:created xsi:type="dcterms:W3CDTF">2014-10-30T17:06:39Z</dcterms:created>
  <dcterms:modified xsi:type="dcterms:W3CDTF">2018-05-16T03:24:02Z</dcterms:modified>
</cp:coreProperties>
</file>