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79" r:id="rId4"/>
    <p:sldId id="275" r:id="rId5"/>
    <p:sldId id="280"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1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4/30/2018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802.19-18/0025r0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2018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2018-04-30</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17"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34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id="{E681A7BA-E28D-4313-9904-D4EEC5ED2F20}"/>
              </a:ext>
            </a:extLst>
          </p:cNvPr>
          <p:cNvSpPr>
            <a:spLocks noGrp="1"/>
          </p:cNvSpPr>
          <p:nvPr>
            <p:ph idx="1"/>
          </p:nvPr>
        </p:nvSpPr>
        <p:spPr>
          <a:xfrm>
            <a:off x="731520" y="1867750"/>
            <a:ext cx="8288868" cy="4632960"/>
          </a:xfrm>
        </p:spPr>
        <p:txBody>
          <a:bodyPr/>
          <a:lstStyle/>
          <a:p>
            <a:r>
              <a:rPr lang="en-US" sz="2400" dirty="0"/>
              <a:t>The Draft passed Working Group Letter Ballot</a:t>
            </a:r>
          </a:p>
          <a:p>
            <a:r>
              <a:rPr lang="en-US" sz="2400" dirty="0"/>
              <a:t>The 802 Executive Committee approved sending the draft to Sponsor ballot at the March Plenary</a:t>
            </a:r>
          </a:p>
          <a:p>
            <a:r>
              <a:rPr lang="en-US" sz="2400" dirty="0"/>
              <a:t>Ran Sponsor Ballot</a:t>
            </a:r>
          </a:p>
          <a:p>
            <a:pPr lvl="1"/>
            <a:r>
              <a:rPr lang="en-US" sz="2400" dirty="0"/>
              <a:t>Closed April 29</a:t>
            </a:r>
          </a:p>
          <a:p>
            <a:pPr lvl="1"/>
            <a:r>
              <a:rPr lang="en-US" sz="2400" dirty="0"/>
              <a:t>Ballot Results (Y/N/A): 54/3/3 (94% approval rate)</a:t>
            </a:r>
            <a:endParaRPr lang="en-US" sz="2200" dirty="0"/>
          </a:p>
          <a:p>
            <a:r>
              <a:rPr lang="en-US" sz="2400" dirty="0"/>
              <a:t>The Task Group will not meet at the May Interim Session</a:t>
            </a:r>
          </a:p>
          <a:p>
            <a:r>
              <a:rPr lang="en-US" sz="2400" dirty="0"/>
              <a:t>Ballot Review Committee (BRC) holding a conference call on May 16</a:t>
            </a:r>
            <a:endParaRPr lang="en-US" sz="2000" dirty="0"/>
          </a:p>
        </p:txBody>
      </p:sp>
      <p:sp>
        <p:nvSpPr>
          <p:cNvPr id="4" name="Slide Number Placeholder 3">
            <a:extLst>
              <a:ext uri="{FF2B5EF4-FFF2-40B4-BE49-F238E27FC236}">
                <a16:creationId xmlns:a16="http://schemas.microsoft.com/office/drawing/2014/main" id="{C711973C-B85C-4B31-BECE-D7BBF6B41D4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9885FD-848B-4F22-AFB6-B6169A8D993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13FE938-6519-4958-91C6-A195F9378531}"/>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Sub-1GHz Coexistence Interest Group</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p:txBody>
          <a:bodyPr/>
          <a:lstStyle/>
          <a:p>
            <a:r>
              <a:rPr lang="en-US" sz="2400" dirty="0"/>
              <a:t>At the March Plenary interest was shown in forming an Interest Group on Coexistence in the sub-1GHz frequency bands</a:t>
            </a:r>
          </a:p>
          <a:p>
            <a:r>
              <a:rPr lang="en-US" sz="2400" dirty="0"/>
              <a:t>The Interest Group will hold its first meetings this week</a:t>
            </a:r>
          </a:p>
          <a:p>
            <a:pPr lvl="1"/>
            <a:r>
              <a:rPr lang="en-US" sz="2400" dirty="0"/>
              <a:t>Tuesday AM2</a:t>
            </a:r>
          </a:p>
          <a:p>
            <a:pPr lvl="1"/>
            <a:r>
              <a:rPr lang="en-US" sz="2400" dirty="0"/>
              <a:t>Wednesday AM1</a:t>
            </a:r>
          </a:p>
          <a:p>
            <a:r>
              <a:rPr lang="en-US" sz="2400" dirty="0"/>
              <a:t>Ben Rolfe is the IG Chair</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May 2018</a:t>
            </a:r>
            <a:endParaRPr lang="en-GB" dirty="0"/>
          </a:p>
        </p:txBody>
      </p:sp>
      <p:pic>
        <p:nvPicPr>
          <p:cNvPr id="3" name="Picture 2">
            <a:extLst>
              <a:ext uri="{FF2B5EF4-FFF2-40B4-BE49-F238E27FC236}">
                <a16:creationId xmlns:a16="http://schemas.microsoft.com/office/drawing/2014/main" id="{E8B763FC-D48D-4FE2-8204-321737C7D04E}"/>
              </a:ext>
            </a:extLst>
          </p:cNvPr>
          <p:cNvPicPr>
            <a:picLocks noChangeAspect="1"/>
          </p:cNvPicPr>
          <p:nvPr/>
        </p:nvPicPr>
        <p:blipFill>
          <a:blip r:embed="rId2"/>
          <a:stretch>
            <a:fillRect/>
          </a:stretch>
        </p:blipFill>
        <p:spPr>
          <a:xfrm>
            <a:off x="968334" y="1424260"/>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683</TotalTime>
  <Words>286</Words>
  <Application>Microsoft Office PowerPoint</Application>
  <PresentationFormat>Custom</PresentationFormat>
  <Paragraphs>46</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May 2018 Opening Report</vt:lpstr>
      <vt:lpstr>Voter Summary</vt:lpstr>
      <vt:lpstr>802.19.1 Revision Task Group</vt:lpstr>
      <vt:lpstr>Task Group 2</vt:lpstr>
      <vt:lpstr>Sub-1GHz Coexistence Interest Group</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140</cp:revision>
  <cp:lastPrinted>2015-01-08T23:35:49Z</cp:lastPrinted>
  <dcterms:created xsi:type="dcterms:W3CDTF">2014-10-30T17:06:39Z</dcterms:created>
  <dcterms:modified xsi:type="dcterms:W3CDTF">2018-04-30T18:21:26Z</dcterms:modified>
</cp:coreProperties>
</file>