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316" r:id="rId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2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802.19-18/0021r0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IEEE P802.19.1 Revision WG Letter Ballot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2018-03-07</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2" name="オブジェクト 1"/>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62" name="Document" r:id="rId4" imgW="8250056" imgH="2538294" progId="Word.Document.8">
                  <p:embed/>
                </p:oleObj>
              </mc:Choice>
              <mc:Fallback>
                <p:oleObj name="Document" r:id="rId4" imgW="8250056" imgH="2538294"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2438400"/>
                        <a:ext cx="8386763"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WG Letter Ballot results</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a:t>The working group letter ballot</a:t>
            </a:r>
          </a:p>
          <a:p>
            <a:pPr lvl="1"/>
            <a:r>
              <a:rPr lang="en-US" altLang="ja-JP" dirty="0"/>
              <a:t>Ballot closed on Dec. 18</a:t>
            </a:r>
          </a:p>
          <a:p>
            <a:pPr lvl="1"/>
            <a:r>
              <a:rPr lang="en-US" altLang="ja-JP" dirty="0"/>
              <a:t>Ballot passed Y:17/N:1/A:1</a:t>
            </a:r>
          </a:p>
          <a:p>
            <a:pPr lvl="1"/>
            <a:r>
              <a:rPr lang="en-US" altLang="ja-JP" dirty="0"/>
              <a:t>61 editorial comments were received and resolved (19-17/0092r2)</a:t>
            </a:r>
          </a:p>
          <a:p>
            <a:pPr lvl="1"/>
            <a:endParaRPr kumimoji="1" lang="en-US" altLang="ja-JP" dirty="0"/>
          </a:p>
          <a:p>
            <a:r>
              <a:rPr kumimoji="1" lang="en-US" altLang="ja-JP" dirty="0"/>
              <a:t>The first recirculation working group letter ballot</a:t>
            </a:r>
          </a:p>
          <a:p>
            <a:pPr lvl="1"/>
            <a:r>
              <a:rPr lang="en-US" altLang="ja-JP" dirty="0"/>
              <a:t>Ballot closed on Feb. 10</a:t>
            </a:r>
          </a:p>
          <a:p>
            <a:pPr lvl="1"/>
            <a:r>
              <a:rPr lang="en-US" altLang="ja-JP" dirty="0"/>
              <a:t>Ballot passed Y:18/N:0/A:2</a:t>
            </a:r>
          </a:p>
          <a:p>
            <a:pPr lvl="1"/>
            <a:r>
              <a:rPr lang="en-US" altLang="ja-JP" dirty="0"/>
              <a:t>0 comments were received</a:t>
            </a:r>
          </a:p>
          <a:p>
            <a:pPr lvl="1"/>
            <a:endParaRPr lang="en-US" altLang="ja-JP" dirty="0"/>
          </a:p>
          <a:p>
            <a:r>
              <a:rPr lang="en-US" altLang="ja-JP" dirty="0"/>
              <a:t>The second recirculation working group letter ballot</a:t>
            </a:r>
          </a:p>
          <a:p>
            <a:pPr lvl="1"/>
            <a:r>
              <a:rPr lang="en-US" altLang="ja-JP" dirty="0"/>
              <a:t>Ballot closed on Mar. 2</a:t>
            </a:r>
          </a:p>
          <a:p>
            <a:pPr lvl="1"/>
            <a:r>
              <a:rPr lang="en-US" altLang="ja-JP" dirty="0"/>
              <a:t>Ballot passed Y:19/N:0/A:3</a:t>
            </a:r>
          </a:p>
          <a:p>
            <a:pPr lvl="1"/>
            <a:r>
              <a:rPr lang="en-US" altLang="ja-JP" dirty="0"/>
              <a:t>0 comments were received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6554950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6394</TotalTime>
  <Words>216</Words>
  <Application>Microsoft Office PowerPoint</Application>
  <PresentationFormat>ユーザー設定</PresentationFormat>
  <Paragraphs>29</Paragraphs>
  <Slides>2</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Arial Unicode MS</vt:lpstr>
      <vt:lpstr>MS Gothic</vt:lpstr>
      <vt:lpstr>Arial</vt:lpstr>
      <vt:lpstr>Calibri</vt:lpstr>
      <vt:lpstr>Courier New</vt:lpstr>
      <vt:lpstr>Times New Roman</vt:lpstr>
      <vt:lpstr>Office Theme</vt:lpstr>
      <vt:lpstr>Document</vt:lpstr>
      <vt:lpstr>IEEE P802.19.1 Revision WG Letter Ballot</vt:lpstr>
      <vt:lpstr>WG Letter Ballot results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301</cp:revision>
  <cp:lastPrinted>2014-11-08T20:15:38Z</cp:lastPrinted>
  <dcterms:created xsi:type="dcterms:W3CDTF">2014-10-30T17:06:39Z</dcterms:created>
  <dcterms:modified xsi:type="dcterms:W3CDTF">2018-03-07T17:16:25Z</dcterms:modified>
</cp:coreProperties>
</file>