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324" r:id="rId3"/>
    <p:sldId id="316" r:id="rId4"/>
    <p:sldId id="345" r:id="rId5"/>
    <p:sldId id="364" r:id="rId6"/>
    <p:sldId id="325" r:id="rId7"/>
    <p:sldId id="321" r:id="rId8"/>
    <p:sldId id="322" r:id="rId9"/>
    <p:sldId id="368" r:id="rId10"/>
    <p:sldId id="358" r:id="rId11"/>
    <p:sldId id="346" r:id="rId12"/>
    <p:sldId id="428" r:id="rId13"/>
    <p:sldId id="429" r:id="rId14"/>
    <p:sldId id="430" r:id="rId15"/>
    <p:sldId id="431" r:id="rId16"/>
    <p:sldId id="432" r:id="rId17"/>
    <p:sldId id="419" r:id="rId18"/>
    <p:sldId id="352" r:id="rId19"/>
    <p:sldId id="422" r:id="rId20"/>
    <p:sldId id="412" r:id="rId21"/>
    <p:sldId id="427" r:id="rId22"/>
    <p:sldId id="426" r:id="rId23"/>
    <p:sldId id="416" r:id="rId24"/>
    <p:sldId id="354" r:id="rId25"/>
    <p:sldId id="339" r:id="rId26"/>
    <p:sldId id="340" r:id="rId27"/>
    <p:sldId id="355" r:id="rId28"/>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428"/>
            <p14:sldId id="429"/>
            <p14:sldId id="430"/>
            <p14:sldId id="431"/>
            <p14:sldId id="432"/>
            <p14:sldId id="419"/>
            <p14:sldId id="352"/>
            <p14:sldId id="422"/>
            <p14:sldId id="412"/>
            <p14:sldId id="427"/>
            <p14:sldId id="426"/>
            <p14:sldId id="416"/>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1" autoAdjust="0"/>
    <p:restoredTop sz="94660"/>
  </p:normalViewPr>
  <p:slideViewPr>
    <p:cSldViewPr>
      <p:cViewPr varScale="1">
        <p:scale>
          <a:sx n="109" d="100"/>
          <a:sy n="109" d="100"/>
        </p:scale>
        <p:origin x="-516" y="-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March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March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802.19-18/0014r0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March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Revision</a:t>
            </a:r>
            <a:r>
              <a:rPr lang="en-US" dirty="0"/>
              <a:t> TG </a:t>
            </a:r>
            <a:r>
              <a:rPr lang="en-US" dirty="0" smtClean="0"/>
              <a:t>March </a:t>
            </a:r>
            <a:r>
              <a:rPr lang="en-US" dirty="0"/>
              <a:t>2018 </a:t>
            </a:r>
            <a:r>
              <a:rPr lang="en-US" dirty="0" smtClean="0"/>
              <a:t>Rosemont </a:t>
            </a:r>
            <a:r>
              <a:rPr lang="en-US" dirty="0"/>
              <a:t>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2018-02-22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786"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March </a:t>
            </a:r>
            <a:r>
              <a:rPr kumimoji="1" lang="en-US" altLang="ja-JP" dirty="0"/>
              <a:t>2018 Revision TG meeting, document </a:t>
            </a:r>
            <a:r>
              <a:rPr kumimoji="1" lang="en-US" altLang="ja-JP" dirty="0" smtClean="0"/>
              <a:t>19-18/0014r0.</a:t>
            </a:r>
            <a:endParaRPr kumimoji="1" lang="en-US" altLang="ja-JP" dirty="0"/>
          </a:p>
          <a:p>
            <a:pPr lvl="1"/>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
            <a:ext cx="8991600" cy="674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054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6901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304800"/>
            <a:ext cx="8737600" cy="655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58113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4949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2911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January 2018 </a:t>
            </a:r>
            <a:r>
              <a:rPr kumimoji="1" lang="en-US" altLang="ja-JP" dirty="0"/>
              <a:t>Revision TG meeting, DCN </a:t>
            </a:r>
            <a:r>
              <a:rPr kumimoji="1" lang="en-US" altLang="ja-JP" dirty="0" smtClean="0"/>
              <a:t>19-18/0008r0 and the February 2018 </a:t>
            </a:r>
            <a:r>
              <a:rPr kumimoji="1" lang="en-US" altLang="ja-JP" dirty="0"/>
              <a:t>Revision TG teleconference</a:t>
            </a:r>
            <a:r>
              <a:rPr kumimoji="1" lang="en-US" altLang="ja-JP" dirty="0" smtClean="0"/>
              <a:t>, DCN 19-18/0011r0</a:t>
            </a:r>
            <a:endParaRPr kumimoji="1" lang="en-US" altLang="ja-JP" dirty="0"/>
          </a:p>
          <a:p>
            <a:pPr lvl="1"/>
            <a:endParaRPr kumimoji="1" lang="en-US" altLang="ja-JP" dirty="0"/>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TG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March </a:t>
            </a:r>
            <a:r>
              <a:rPr kumimoji="1" lang="en-US" altLang="ja-JP" dirty="0"/>
              <a:t>2018 Revision TG Opening Report (DCN </a:t>
            </a:r>
            <a:r>
              <a:rPr kumimoji="1" lang="en-US" altLang="ja-JP" dirty="0" smtClean="0"/>
              <a:t>19-18/0015r0)</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1996064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45389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a:t>
            </a:r>
            <a:r>
              <a:rPr kumimoji="1" lang="en-US" altLang="ja-JP" dirty="0" smtClean="0"/>
              <a:t>Thursday </a:t>
            </a:r>
            <a:r>
              <a:rPr kumimoji="1" lang="en-US" altLang="ja-JP" dirty="0"/>
              <a:t>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Motions</a:t>
            </a:r>
          </a:p>
          <a:p>
            <a:r>
              <a:rPr kumimoji="1" lang="en-US" altLang="ja-JP" dirty="0"/>
              <a:t>Review the time line of the revision work</a:t>
            </a:r>
          </a:p>
          <a:p>
            <a:r>
              <a:rPr kumimoji="1" lang="en-US" altLang="ja-JP" dirty="0"/>
              <a:t>Review objectives for next meeting</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3648225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3480800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#2</a:t>
            </a:r>
          </a:p>
        </p:txBody>
      </p:sp>
      <p:sp>
        <p:nvSpPr>
          <p:cNvPr id="3" name="コンテンツ プレースホルダー 2"/>
          <p:cNvSpPr>
            <a:spLocks noGrp="1"/>
          </p:cNvSpPr>
          <p:nvPr>
            <p:ph idx="1"/>
          </p:nvPr>
        </p:nvSpPr>
        <p:spPr/>
        <p:txBody>
          <a:bodyPr>
            <a:normAutofit/>
          </a:bodyPr>
          <a:lstStyle/>
          <a:p>
            <a:endParaRPr kumimoji="1" lang="en-US" altLang="ja-JP" dirty="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3753973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work timeline</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19-17/0064r1: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3802237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Comments resolution from </a:t>
            </a:r>
            <a:r>
              <a:rPr kumimoji="1" lang="en-US" altLang="ja-JP" dirty="0" smtClean="0"/>
              <a:t>sponsor ballot</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tx1"/>
                </a:solidFill>
              </a:rPr>
              <a:t>Wednesday, </a:t>
            </a:r>
            <a:r>
              <a:rPr kumimoji="1" lang="en-US" altLang="ja-JP" dirty="0" smtClean="0">
                <a:solidFill>
                  <a:schemeClr val="tx1"/>
                </a:solidFill>
              </a:rPr>
              <a:t>Apr. 18, </a:t>
            </a:r>
            <a:r>
              <a:rPr kumimoji="1" lang="en-US" altLang="ja-JP" dirty="0">
                <a:solidFill>
                  <a:schemeClr val="tx1"/>
                </a:solidFill>
              </a:rPr>
              <a:t>2018: </a:t>
            </a:r>
            <a:r>
              <a:rPr kumimoji="1" lang="en-US" altLang="ja-JP" dirty="0" smtClean="0">
                <a:solidFill>
                  <a:schemeClr val="tx1"/>
                </a:solidFill>
              </a:rPr>
              <a:t>2am EDT </a:t>
            </a:r>
            <a:r>
              <a:rPr kumimoji="1" lang="en-US" altLang="ja-JP" dirty="0">
                <a:solidFill>
                  <a:schemeClr val="tx1"/>
                </a:solidFill>
              </a:rPr>
              <a:t>(Wednesday, </a:t>
            </a:r>
            <a:r>
              <a:rPr kumimoji="1" lang="en-US" altLang="ja-JP" dirty="0" smtClean="0">
                <a:solidFill>
                  <a:schemeClr val="tx1"/>
                </a:solidFill>
              </a:rPr>
              <a:t>Apr. 18, </a:t>
            </a:r>
            <a:r>
              <a:rPr kumimoji="1" lang="en-US" altLang="ja-JP" dirty="0">
                <a:solidFill>
                  <a:schemeClr val="tx1"/>
                </a:solidFill>
              </a:rPr>
              <a:t>2018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Opening report</a:t>
            </a:r>
          </a:p>
          <a:p>
            <a:r>
              <a:rPr kumimoji="1" lang="en-US" altLang="ja-JP" dirty="0"/>
              <a:t>Comments resolution from </a:t>
            </a:r>
            <a:r>
              <a:rPr kumimoji="1" lang="en-US" altLang="ja-JP" dirty="0" smtClean="0"/>
              <a:t>second recirculation WG </a:t>
            </a:r>
            <a:r>
              <a:rPr kumimoji="1" lang="en-US" altLang="ja-JP" dirty="0"/>
              <a:t>Letter Ballot</a:t>
            </a:r>
          </a:p>
          <a:p>
            <a:r>
              <a:rPr kumimoji="1" lang="en-US" altLang="ja-JP" dirty="0"/>
              <a:t>Technical presentations and text proposals</a:t>
            </a:r>
          </a:p>
          <a:p>
            <a:r>
              <a:rPr kumimoji="1" lang="en-US" altLang="ja-JP" dirty="0"/>
              <a:t>Review project timeline</a:t>
            </a:r>
          </a:p>
          <a:p>
            <a:r>
              <a:rPr kumimoji="1" lang="en-US" altLang="ja-JP" dirty="0"/>
              <a:t>Motions</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smtClean="0"/>
              <a:t>Tuesday AM1</a:t>
            </a:r>
            <a:endParaRPr kumimoji="1" lang="en-US" altLang="ja-JP" sz="36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a:t>
            </a:r>
            <a:r>
              <a:rPr kumimoji="1" lang="en-US" altLang="ja-JP" dirty="0" smtClean="0"/>
              <a:t>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a:t>
            </a:r>
            <a:r>
              <a:rPr kumimoji="1" lang="en-US" altLang="ja-JP" dirty="0" smtClean="0"/>
              <a:t>January 2018 </a:t>
            </a:r>
            <a:r>
              <a:rPr kumimoji="1" lang="en-US" altLang="ja-JP" dirty="0"/>
              <a:t>Revision TG meeting </a:t>
            </a:r>
            <a:r>
              <a:rPr kumimoji="1" lang="en-US" altLang="ja-JP" dirty="0" smtClean="0"/>
              <a:t>and February teleconference minutes</a:t>
            </a:r>
            <a:endParaRPr kumimoji="1" lang="en-US" altLang="ja-JP" dirty="0"/>
          </a:p>
          <a:p>
            <a:r>
              <a:rPr kumimoji="1" lang="en-US" altLang="ja-JP" dirty="0"/>
              <a:t>Revision TG Opening report</a:t>
            </a:r>
          </a:p>
          <a:p>
            <a:r>
              <a:rPr kumimoji="1" lang="en-US" altLang="ja-JP" dirty="0"/>
              <a:t>Comments resolution from </a:t>
            </a:r>
            <a:r>
              <a:rPr kumimoji="1" lang="en-US" altLang="ja-JP" dirty="0" smtClean="0"/>
              <a:t>second recirculation WG </a:t>
            </a:r>
            <a:r>
              <a:rPr kumimoji="1" lang="en-US" altLang="ja-JP" dirty="0"/>
              <a:t>Letter </a:t>
            </a:r>
            <a:r>
              <a:rPr kumimoji="1" lang="en-US" altLang="ja-JP" dirty="0" smtClean="0"/>
              <a:t>Ballot</a:t>
            </a:r>
          </a:p>
          <a:p>
            <a:r>
              <a:rPr kumimoji="1" lang="en-US" altLang="ja-JP" dirty="0"/>
              <a:t>Review the time line of the revision work</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March 2018</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10176</TotalTime>
  <Words>697</Words>
  <Application>Microsoft Office PowerPoint</Application>
  <PresentationFormat>ユーザー設定</PresentationFormat>
  <Paragraphs>173</Paragraphs>
  <Slides>27</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27</vt:i4>
      </vt:variant>
    </vt:vector>
  </HeadingPairs>
  <TitlesOfParts>
    <vt:vector size="29" baseType="lpstr">
      <vt:lpstr>Office Theme</vt:lpstr>
      <vt:lpstr>Document</vt:lpstr>
      <vt:lpstr>Revision TG March 2018 Rosemont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Revision TG Opening report</vt:lpstr>
      <vt:lpstr>Comments resolution</vt:lpstr>
      <vt:lpstr>Agenda for Thursday PM1</vt:lpstr>
      <vt:lpstr>Motion #1</vt:lpstr>
      <vt:lpstr>Motion #2</vt:lpstr>
      <vt:lpstr>Revision work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616</cp:revision>
  <cp:lastPrinted>2014-11-08T20:15:38Z</cp:lastPrinted>
  <dcterms:created xsi:type="dcterms:W3CDTF">2014-10-30T17:06:39Z</dcterms:created>
  <dcterms:modified xsi:type="dcterms:W3CDTF">2018-02-22T23:32:05Z</dcterms:modified>
</cp:coreProperties>
</file>