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24" r:id="rId3"/>
    <p:sldId id="316" r:id="rId4"/>
    <p:sldId id="364" r:id="rId5"/>
    <p:sldId id="428" r:id="rId6"/>
    <p:sldId id="346" r:id="rId7"/>
    <p:sldId id="326" r:id="rId8"/>
    <p:sldId id="344" r:id="rId9"/>
    <p:sldId id="341" r:id="rId10"/>
    <p:sldId id="342" r:id="rId11"/>
    <p:sldId id="343" r:id="rId12"/>
    <p:sldId id="419" r:id="rId13"/>
    <p:sldId id="352" r:id="rId14"/>
    <p:sldId id="339" r:id="rId15"/>
    <p:sldId id="340" r:id="rId16"/>
    <p:sldId id="355"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19"/>
            <p14:sldId id="352"/>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109" d="100"/>
          <a:sy n="109" d="100"/>
        </p:scale>
        <p:origin x="-5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February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February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802.19-18/0010r0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February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 Revision</a:t>
            </a:r>
            <a:r>
              <a:rPr lang="en-US" dirty="0" smtClean="0"/>
              <a:t> February </a:t>
            </a:r>
            <a:r>
              <a:rPr lang="en-US" dirty="0"/>
              <a:t>2018 </a:t>
            </a:r>
            <a:r>
              <a:rPr lang="en-US" dirty="0" smtClean="0"/>
              <a:t>teleconference</a:t>
            </a:r>
            <a:r>
              <a:rPr lang="en-US" dirty="0" smtClean="0"/>
              <a:t> </a:t>
            </a:r>
            <a:r>
              <a:rPr lang="en-US" dirty="0"/>
              <a:t>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2018-02-12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80"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Results of recirculation WG Letter Ballot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 IEEE </a:t>
            </a:r>
            <a:r>
              <a:rPr kumimoji="1" lang="en-US" altLang="ja-JP" dirty="0" smtClean="0"/>
              <a:t>P802.19.1-2018 D2.0 </a:t>
            </a:r>
            <a:r>
              <a:rPr kumimoji="1" lang="en-US" altLang="ja-JP" dirty="0"/>
              <a:t>recirculation WG Letter Ballot</a:t>
            </a:r>
          </a:p>
          <a:p>
            <a:pPr lvl="1"/>
            <a:r>
              <a:rPr kumimoji="1" lang="en-US" altLang="ja-JP" dirty="0"/>
              <a:t>Approve: </a:t>
            </a:r>
            <a:r>
              <a:rPr kumimoji="1" lang="en-US" altLang="ja-JP" dirty="0" smtClean="0"/>
              <a:t>18</a:t>
            </a:r>
            <a:endParaRPr kumimoji="1" lang="en-US" altLang="ja-JP" dirty="0"/>
          </a:p>
          <a:p>
            <a:pPr lvl="1"/>
            <a:r>
              <a:rPr kumimoji="1" lang="en-US" altLang="ja-JP" dirty="0"/>
              <a:t>Disapprove: 0</a:t>
            </a:r>
          </a:p>
          <a:p>
            <a:pPr lvl="1"/>
            <a:r>
              <a:rPr kumimoji="1" lang="en-US" altLang="ja-JP" dirty="0"/>
              <a:t>Abstain: 2</a:t>
            </a:r>
          </a:p>
          <a:p>
            <a:endParaRPr kumimoji="1" lang="en-US" altLang="ja-JP" dirty="0"/>
          </a:p>
          <a:p>
            <a:r>
              <a:rPr kumimoji="1" lang="en-US" altLang="ja-JP" dirty="0"/>
              <a:t>Total 0 comments were </a:t>
            </a:r>
            <a:r>
              <a:rPr kumimoji="1" lang="en-US" altLang="ja-JP" dirty="0" smtClean="0"/>
              <a:t>received</a:t>
            </a:r>
          </a:p>
          <a:p>
            <a:endParaRPr kumimoji="1" lang="en-US" altLang="ja-JP" dirty="0"/>
          </a:p>
          <a:p>
            <a:r>
              <a:rPr kumimoji="1" lang="en-US" altLang="ja-JP" dirty="0"/>
              <a:t>Next step</a:t>
            </a:r>
          </a:p>
          <a:p>
            <a:pPr lvl="1"/>
            <a:r>
              <a:rPr kumimoji="1" lang="en-US" altLang="ja-JP" dirty="0" smtClean="0"/>
              <a:t>Move to second recirculation WG Letter Ballot using clean version of IEEE P802.19.1-2018 D2.0</a:t>
            </a:r>
          </a:p>
          <a:p>
            <a:pPr lvl="2"/>
            <a:r>
              <a:rPr kumimoji="1" lang="en-US" altLang="ja-JP" dirty="0" smtClean="0"/>
              <a:t>Request WG chair to run 10 days ballot</a:t>
            </a:r>
          </a:p>
          <a:p>
            <a:pPr lvl="1"/>
            <a:r>
              <a:rPr kumimoji="1" lang="en-US" altLang="ja-JP" dirty="0" smtClean="0"/>
              <a:t>Move </a:t>
            </a:r>
            <a:r>
              <a:rPr kumimoji="1" lang="en-US" altLang="ja-JP" dirty="0"/>
              <a:t>to Sponsor Ballot </a:t>
            </a:r>
            <a:r>
              <a:rPr kumimoji="1" lang="en-US" altLang="ja-JP" dirty="0" smtClean="0"/>
              <a:t>after March F2F meeting</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smtClean="0"/>
              <a:t>TG REV will have two meeting </a:t>
            </a:r>
            <a:r>
              <a:rPr kumimoji="1" lang="en-US" altLang="ja-JP" dirty="0"/>
              <a:t>time slots in </a:t>
            </a:r>
            <a:r>
              <a:rPr kumimoji="1" lang="en-US" altLang="ja-JP" dirty="0" smtClean="0"/>
              <a:t>Rosemont meeting</a:t>
            </a:r>
          </a:p>
          <a:p>
            <a:endParaRPr kumimoji="1" lang="en-US" altLang="ja-JP" dirty="0"/>
          </a:p>
          <a:p>
            <a:r>
              <a:rPr kumimoji="1" lang="en-US" altLang="ja-JP" dirty="0"/>
              <a:t>Next meeting will be F2F in Rosemont, </a:t>
            </a:r>
            <a:r>
              <a:rPr kumimoji="1" lang="en-US" altLang="ja-JP" dirty="0" smtClean="0"/>
              <a:t>IL from </a:t>
            </a:r>
            <a:r>
              <a:rPr kumimoji="1" lang="en-US" altLang="ja-JP" dirty="0"/>
              <a:t>March 5</a:t>
            </a:r>
            <a:r>
              <a:rPr kumimoji="1" lang="en-US" altLang="ja-JP" dirty="0" smtClean="0"/>
              <a:t> </a:t>
            </a:r>
            <a:r>
              <a:rPr kumimoji="1" lang="en-US" altLang="ja-JP" dirty="0"/>
              <a:t>to 9</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Feb. 21, 2018: 1am ET (Wednesday, Feb. 21,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1am ET,  Wednesday, February </a:t>
            </a:r>
            <a:r>
              <a:rPr kumimoji="1" lang="en-US" altLang="ja-JP" dirty="0" smtClean="0"/>
              <a:t>14, 2018</a:t>
            </a:r>
            <a:endParaRPr kumimoji="1" lang="en-US" altLang="ja-JP" dirty="0"/>
          </a:p>
          <a:p>
            <a:pPr>
              <a:lnSpc>
                <a:spcPct val="120000"/>
              </a:lnSpc>
            </a:pPr>
            <a:r>
              <a:rPr lang="en-US" altLang="ja-JP" dirty="0"/>
              <a:t>Join 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a:t>
            </a:r>
            <a:r>
              <a:rPr lang="en-US" altLang="ja-JP" b="0" dirty="0" smtClean="0">
                <a:hlinkClick r:id="rId10"/>
              </a:rPr>
              <a:t>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a:t>
            </a:r>
            <a:r>
              <a:rPr kumimoji="1" lang="en-US" altLang="ja-JP" dirty="0" smtClean="0"/>
              <a:t>for February 14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smtClean="0"/>
              <a:t>Call </a:t>
            </a:r>
            <a:r>
              <a:rPr kumimoji="1" lang="en-US" altLang="ja-JP" dirty="0"/>
              <a:t>for </a:t>
            </a:r>
            <a:r>
              <a:rPr kumimoji="1" lang="en-US" altLang="ja-JP" dirty="0" smtClean="0"/>
              <a:t>submissions, discussions and approval </a:t>
            </a:r>
            <a:r>
              <a:rPr kumimoji="1" lang="en-US" altLang="ja-JP" dirty="0"/>
              <a:t>of agenda</a:t>
            </a:r>
          </a:p>
          <a:p>
            <a:r>
              <a:rPr kumimoji="1" lang="en-US" altLang="ja-JP" dirty="0"/>
              <a:t>IEEE IPR </a:t>
            </a:r>
            <a:r>
              <a:rPr kumimoji="1" lang="en-US" altLang="ja-JP" dirty="0" smtClean="0"/>
              <a:t>statement</a:t>
            </a:r>
          </a:p>
          <a:p>
            <a:r>
              <a:rPr kumimoji="1" lang="en-US" altLang="ja-JP" dirty="0"/>
              <a:t>Results of recirculation WG Letter Ballot</a:t>
            </a:r>
          </a:p>
          <a:p>
            <a:r>
              <a:rPr kumimoji="1" lang="en-US" altLang="ja-JP" dirty="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None</a:t>
            </a:r>
          </a:p>
          <a:p>
            <a:pPr lvl="1"/>
            <a:endParaRPr kumimoji="1" lang="en-US" altLang="ja-JP" dirty="0"/>
          </a:p>
          <a:p>
            <a:pPr lvl="1"/>
            <a:endParaRPr kumimoji="1" lang="en-US" altLang="ja-JP" dirty="0"/>
          </a:p>
          <a:p>
            <a:r>
              <a:rPr kumimoji="1" lang="en-US" altLang="ja-JP" dirty="0"/>
              <a:t>Approve the agenda of the TG1a February </a:t>
            </a:r>
            <a:r>
              <a:rPr kumimoji="1" lang="en-US" altLang="ja-JP" dirty="0" smtClean="0"/>
              <a:t>2018 teleconference</a:t>
            </a:r>
            <a:r>
              <a:rPr kumimoji="1" lang="en-US" altLang="ja-JP" dirty="0"/>
              <a:t>, document </a:t>
            </a:r>
            <a:r>
              <a:rPr kumimoji="1" lang="en-US" altLang="ja-JP" dirty="0" smtClean="0"/>
              <a:t>19-18/0010r0</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smtClean="0"/>
              <a:t>February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10168</TotalTime>
  <Words>522</Words>
  <Application>Microsoft Office PowerPoint</Application>
  <PresentationFormat>ユーザー設定</PresentationFormat>
  <Paragraphs>116</Paragraphs>
  <Slides>16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Office Theme</vt:lpstr>
      <vt:lpstr>Document</vt:lpstr>
      <vt:lpstr>TG Revision February 2018 teleconference Agenda</vt:lpstr>
      <vt:lpstr>Agenda graphic</vt:lpstr>
      <vt:lpstr>Meeting protocol</vt:lpstr>
      <vt:lpstr>Agenda for February 14</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recirculation WG Letter Ballot</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612</cp:revision>
  <cp:lastPrinted>2014-11-08T20:15:38Z</cp:lastPrinted>
  <dcterms:created xsi:type="dcterms:W3CDTF">2014-10-30T17:06:39Z</dcterms:created>
  <dcterms:modified xsi:type="dcterms:W3CDTF">2018-02-13T00:30:36Z</dcterms:modified>
</cp:coreProperties>
</file>