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324" r:id="rId3"/>
    <p:sldId id="316" r:id="rId4"/>
    <p:sldId id="364" r:id="rId5"/>
    <p:sldId id="428" r:id="rId6"/>
    <p:sldId id="346" r:id="rId7"/>
    <p:sldId id="326" r:id="rId8"/>
    <p:sldId id="344" r:id="rId9"/>
    <p:sldId id="341" r:id="rId10"/>
    <p:sldId id="342" r:id="rId11"/>
    <p:sldId id="343" r:id="rId12"/>
    <p:sldId id="419" r:id="rId13"/>
    <p:sldId id="352" r:id="rId14"/>
    <p:sldId id="339" r:id="rId15"/>
    <p:sldId id="340" r:id="rId16"/>
    <p:sldId id="355" r:id="rId17"/>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64"/>
            <p14:sldId id="428"/>
            <p14:sldId id="346"/>
            <p14:sldId id="326"/>
            <p14:sldId id="344"/>
            <p14:sldId id="341"/>
            <p14:sldId id="342"/>
            <p14:sldId id="343"/>
            <p14:sldId id="419"/>
            <p14:sldId id="352"/>
            <p14:sldId id="339"/>
            <p14:sldId id="340"/>
            <p14:sldId id="355"/>
          </p14:sldIdLst>
        </p14:section>
      </p14:sectionLst>
    </p:ex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21" autoAdjust="0"/>
    <p:restoredTop sz="94660"/>
  </p:normalViewPr>
  <p:slideViewPr>
    <p:cSldViewPr>
      <p:cViewPr varScale="1">
        <p:scale>
          <a:sx n="109" d="100"/>
          <a:sy n="109" d="100"/>
        </p:scale>
        <p:origin x="-516" y="-78"/>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2856" y="6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 Id="rId35"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2/13/2018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 Corporation</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February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February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 Corporation</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802.19-18/0010r0</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tel:+81.3.4579.5983" TargetMode="External"/><Relationship Id="rId3" Type="http://schemas.openxmlformats.org/officeDocument/2006/relationships/hyperlink" Target="https://join.me/app" TargetMode="External"/><Relationship Id="rId7" Type="http://schemas.openxmlformats.org/officeDocument/2006/relationships/hyperlink" Target="tel:+49.30.2240.3071"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 Id="rId6" Type="http://schemas.openxmlformats.org/officeDocument/2006/relationships/hyperlink" Target="tel:+1.613.699.9318" TargetMode="External"/><Relationship Id="rId5" Type="http://schemas.openxmlformats.org/officeDocument/2006/relationships/hyperlink" Target="tel:+1.202.602.1295" TargetMode="External"/><Relationship Id="rId10" Type="http://schemas.openxmlformats.org/officeDocument/2006/relationships/hyperlink" Target="https://join.me/timezone/1450764000000/1450767600000" TargetMode="External"/><Relationship Id="rId4" Type="http://schemas.openxmlformats.org/officeDocument/2006/relationships/hyperlink" Target="tel:+1.213.226.1066" TargetMode="External"/><Relationship Id="rId9" Type="http://schemas.openxmlformats.org/officeDocument/2006/relationships/hyperlink" Target="https://join.me/intphone/543324473/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February 2018</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 Revision</a:t>
            </a:r>
            <a:r>
              <a:rPr lang="en-US" dirty="0" smtClean="0"/>
              <a:t> February </a:t>
            </a:r>
            <a:r>
              <a:rPr lang="en-US" dirty="0"/>
              <a:t>2018 </a:t>
            </a:r>
            <a:r>
              <a:rPr lang="en-US" dirty="0" smtClean="0"/>
              <a:t>teleconference</a:t>
            </a:r>
            <a:r>
              <a:rPr lang="en-US" dirty="0" smtClean="0"/>
              <a:t> </a:t>
            </a:r>
            <a:r>
              <a:rPr lang="en-US" dirty="0"/>
              <a:t>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2018-02-12</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29866921"/>
              </p:ext>
            </p:extLst>
          </p:nvPr>
        </p:nvGraphicFramePr>
        <p:xfrm>
          <a:off x="539750" y="2438400"/>
          <a:ext cx="8386763" cy="2578100"/>
        </p:xfrm>
        <a:graphic>
          <a:graphicData uri="http://schemas.openxmlformats.org/presentationml/2006/ole">
            <mc:AlternateContent xmlns:mc="http://schemas.openxmlformats.org/markup-compatibility/2006">
              <mc:Choice xmlns:v="urn:schemas-microsoft-com:vml" Requires="v">
                <p:oleObj spid="_x0000_s3780" name="Document" r:id="rId4" imgW="8250056" imgH="2538294" progId="Word.Document.8">
                  <p:embed/>
                </p:oleObj>
              </mc:Choice>
              <mc:Fallback>
                <p:oleObj name="Document" r:id="rId4" imgW="8250056" imgH="2538294" progId="Word.Document.8">
                  <p:embed/>
                  <p:pic>
                    <p:nvPicPr>
                      <p:cNvPr id="0" name="Picture 3"/>
                      <p:cNvPicPr>
                        <a:picLocks noChangeAspect="1" noChangeArrowheads="1"/>
                      </p:cNvPicPr>
                      <p:nvPr/>
                    </p:nvPicPr>
                    <p:blipFill>
                      <a:blip r:embed="rId5"/>
                      <a:srcRect/>
                      <a:stretch>
                        <a:fillRect/>
                      </a:stretch>
                    </p:blipFill>
                    <p:spPr bwMode="auto">
                      <a:xfrm>
                        <a:off x="539750" y="2438400"/>
                        <a:ext cx="8386763" cy="25781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smtClean="0"/>
              <a:t>February 2018</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8839200" cy="66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smtClean="0"/>
              <a:t>February 2018</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8839200" cy="66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Results of recirculation WG Letter Ballot</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 IEEE </a:t>
            </a:r>
            <a:r>
              <a:rPr kumimoji="1" lang="en-US" altLang="ja-JP" dirty="0" smtClean="0"/>
              <a:t>P802.19.1-2018 D2.0 </a:t>
            </a:r>
            <a:r>
              <a:rPr kumimoji="1" lang="en-US" altLang="ja-JP" dirty="0"/>
              <a:t>recirculation WG Letter Ballot</a:t>
            </a:r>
          </a:p>
          <a:p>
            <a:pPr lvl="1"/>
            <a:r>
              <a:rPr kumimoji="1" lang="en-US" altLang="ja-JP" dirty="0"/>
              <a:t>Approve: </a:t>
            </a:r>
            <a:r>
              <a:rPr kumimoji="1" lang="en-US" altLang="ja-JP" dirty="0" smtClean="0"/>
              <a:t>18</a:t>
            </a:r>
            <a:endParaRPr kumimoji="1" lang="en-US" altLang="ja-JP" dirty="0"/>
          </a:p>
          <a:p>
            <a:pPr lvl="1"/>
            <a:r>
              <a:rPr kumimoji="1" lang="en-US" altLang="ja-JP" dirty="0"/>
              <a:t>Disapprove: 0</a:t>
            </a:r>
          </a:p>
          <a:p>
            <a:pPr lvl="1"/>
            <a:r>
              <a:rPr kumimoji="1" lang="en-US" altLang="ja-JP" dirty="0"/>
              <a:t>Abstain: 2</a:t>
            </a:r>
          </a:p>
          <a:p>
            <a:endParaRPr kumimoji="1" lang="en-US" altLang="ja-JP" dirty="0"/>
          </a:p>
          <a:p>
            <a:r>
              <a:rPr kumimoji="1" lang="en-US" altLang="ja-JP" dirty="0"/>
              <a:t>Total 0 comments were </a:t>
            </a:r>
            <a:r>
              <a:rPr kumimoji="1" lang="en-US" altLang="ja-JP" dirty="0" smtClean="0"/>
              <a:t>received</a:t>
            </a:r>
          </a:p>
          <a:p>
            <a:endParaRPr kumimoji="1" lang="en-US" altLang="ja-JP" dirty="0"/>
          </a:p>
          <a:p>
            <a:r>
              <a:rPr kumimoji="1" lang="en-US" altLang="ja-JP" dirty="0"/>
              <a:t>Next step</a:t>
            </a:r>
          </a:p>
          <a:p>
            <a:pPr lvl="1"/>
            <a:r>
              <a:rPr kumimoji="1" lang="en-US" altLang="ja-JP" dirty="0" smtClean="0"/>
              <a:t>Move to second recirculation WG Letter Ballot using clean version of IEEE P802.19.1-2018 D2.0</a:t>
            </a:r>
          </a:p>
          <a:p>
            <a:pPr lvl="2"/>
            <a:r>
              <a:rPr kumimoji="1" lang="en-US" altLang="ja-JP" dirty="0" smtClean="0"/>
              <a:t>Request WG chair to run 10 days ballot</a:t>
            </a:r>
          </a:p>
          <a:p>
            <a:pPr lvl="1"/>
            <a:r>
              <a:rPr kumimoji="1" lang="en-US" altLang="ja-JP" dirty="0" smtClean="0"/>
              <a:t>Move </a:t>
            </a:r>
            <a:r>
              <a:rPr kumimoji="1" lang="en-US" altLang="ja-JP" dirty="0"/>
              <a:t>to Sponsor Ballot </a:t>
            </a:r>
            <a:r>
              <a:rPr kumimoji="1" lang="en-US" altLang="ja-JP" dirty="0" smtClean="0"/>
              <a:t>after March F2F meeting</a:t>
            </a:r>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smtClean="0"/>
              <a:t>February 2018</a:t>
            </a:r>
            <a:endParaRPr lang="en-GB" dirty="0"/>
          </a:p>
        </p:txBody>
      </p:sp>
    </p:spTree>
    <p:extLst>
      <p:ext uri="{BB962C8B-B14F-4D97-AF65-F5344CB8AC3E}">
        <p14:creationId xmlns:p14="http://schemas.microsoft.com/office/powerpoint/2010/main" val="12398880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AOB</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Any Other Business?</a:t>
            </a:r>
          </a:p>
          <a:p>
            <a:pPr lvl="1"/>
            <a:r>
              <a:rPr kumimoji="1" lang="en-US" altLang="ja-JP" dirty="0" smtClean="0"/>
              <a:t>TG REV will have two meeting </a:t>
            </a:r>
            <a:r>
              <a:rPr kumimoji="1" lang="en-US" altLang="ja-JP" dirty="0"/>
              <a:t>time slots in </a:t>
            </a:r>
            <a:r>
              <a:rPr kumimoji="1" lang="en-US" altLang="ja-JP" dirty="0" smtClean="0"/>
              <a:t>Rosemont meeting</a:t>
            </a:r>
          </a:p>
          <a:p>
            <a:endParaRPr kumimoji="1" lang="en-US" altLang="ja-JP" dirty="0"/>
          </a:p>
          <a:p>
            <a:r>
              <a:rPr kumimoji="1" lang="en-US" altLang="ja-JP" dirty="0"/>
              <a:t>Next meeting will be F2F in Rosemont, </a:t>
            </a:r>
            <a:r>
              <a:rPr kumimoji="1" lang="en-US" altLang="ja-JP" dirty="0" smtClean="0"/>
              <a:t>IL from </a:t>
            </a:r>
            <a:r>
              <a:rPr kumimoji="1" lang="en-US" altLang="ja-JP" dirty="0"/>
              <a:t>March 5</a:t>
            </a:r>
            <a:r>
              <a:rPr kumimoji="1" lang="en-US" altLang="ja-JP" dirty="0" smtClean="0"/>
              <a:t> </a:t>
            </a:r>
            <a:r>
              <a:rPr kumimoji="1" lang="en-US" altLang="ja-JP" dirty="0"/>
              <a:t>to 9</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smtClean="0"/>
              <a:t>February 2018</a:t>
            </a:r>
            <a:endParaRPr lang="en-GB" dirty="0"/>
          </a:p>
        </p:txBody>
      </p:sp>
    </p:spTree>
    <p:extLst>
      <p:ext uri="{BB962C8B-B14F-4D97-AF65-F5344CB8AC3E}">
        <p14:creationId xmlns:p14="http://schemas.microsoft.com/office/powerpoint/2010/main" val="449429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Teleconference</a:t>
            </a:r>
          </a:p>
        </p:txBody>
      </p:sp>
      <p:sp>
        <p:nvSpPr>
          <p:cNvPr id="3" name="コンテンツ プレースホルダー 2"/>
          <p:cNvSpPr>
            <a:spLocks noGrp="1"/>
          </p:cNvSpPr>
          <p:nvPr>
            <p:ph idx="1"/>
          </p:nvPr>
        </p:nvSpPr>
        <p:spPr/>
        <p:txBody>
          <a:bodyPr>
            <a:normAutofit lnSpcReduction="10000"/>
          </a:bodyPr>
          <a:lstStyle/>
          <a:p>
            <a:r>
              <a:rPr kumimoji="1" lang="en-US" altLang="ja-JP" dirty="0"/>
              <a:t>Schedule (1hour)</a:t>
            </a:r>
          </a:p>
          <a:p>
            <a:pPr lvl="1"/>
            <a:r>
              <a:rPr kumimoji="1" lang="en-US" altLang="ja-JP" dirty="0">
                <a:solidFill>
                  <a:schemeClr val="bg1">
                    <a:lumMod val="85000"/>
                  </a:schemeClr>
                </a:solidFill>
              </a:rPr>
              <a:t>Wednesday, Feb. 21, 2018: 1am ET (Wednesday, Feb. 21, 2018 7am CET, 2pm CST, 3pm JST/KST)</a:t>
            </a:r>
          </a:p>
          <a:p>
            <a:pPr lvl="1"/>
            <a:endParaRPr kumimoji="1" lang="en-US" altLang="ja-JP" dirty="0"/>
          </a:p>
          <a:p>
            <a:r>
              <a:rPr kumimoji="1" lang="en-US" altLang="ja-JP" dirty="0"/>
              <a:t>Meeting Logistics</a:t>
            </a:r>
          </a:p>
          <a:p>
            <a:pPr lvl="1"/>
            <a:r>
              <a:rPr kumimoji="1" lang="en-US" altLang="ja-JP" dirty="0"/>
              <a:t>Use “Join Me”</a:t>
            </a:r>
          </a:p>
          <a:p>
            <a:pPr lvl="2"/>
            <a:r>
              <a:rPr lang="en-US" altLang="ja-JP" dirty="0"/>
              <a:t>Join the meeting: </a:t>
            </a:r>
            <a:r>
              <a:rPr lang="en-US" altLang="ja-JP" dirty="0">
                <a:hlinkClick r:id="rId2"/>
              </a:rPr>
              <a:t>https://join.me/ieeesawg802.19</a:t>
            </a:r>
            <a:r>
              <a:rPr lang="en-US" altLang="ja-JP" dirty="0"/>
              <a:t> </a:t>
            </a:r>
            <a:br>
              <a:rPr lang="en-US" altLang="ja-JP" dirty="0"/>
            </a:br>
            <a:r>
              <a:rPr lang="en-US" altLang="ja-JP" dirty="0"/>
              <a:t/>
            </a: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r>
              <a:rPr lang="en-US" altLang="ja-JP" dirty="0"/>
              <a:t/>
            </a: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a:p>
          <a:p>
            <a:pPr lvl="1"/>
            <a:r>
              <a:rPr kumimoji="1" lang="en-US" altLang="ja-JP" dirty="0"/>
              <a:t>The chair will send out a notification to IEEE 802.19 reflector in advance of the meeting</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smtClean="0"/>
              <a:t>February 2018</a:t>
            </a:r>
            <a:endParaRPr lang="en-GB" dirty="0"/>
          </a:p>
        </p:txBody>
      </p:sp>
    </p:spTree>
    <p:extLst>
      <p:ext uri="{BB962C8B-B14F-4D97-AF65-F5344CB8AC3E}">
        <p14:creationId xmlns:p14="http://schemas.microsoft.com/office/powerpoint/2010/main" val="42024779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smtClean="0"/>
              <a:t>February 2018</a:t>
            </a:r>
            <a:endParaRPr lang="en-GB" dirty="0"/>
          </a:p>
        </p:txBody>
      </p:sp>
    </p:spTree>
    <p:extLst>
      <p:ext uri="{BB962C8B-B14F-4D97-AF65-F5344CB8AC3E}">
        <p14:creationId xmlns:p14="http://schemas.microsoft.com/office/powerpoint/2010/main" val="31901716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Time difference</a:t>
            </a:r>
          </a:p>
        </p:txBody>
      </p:sp>
      <p:sp>
        <p:nvSpPr>
          <p:cNvPr id="3" name="コンテンツ プレースホルダー 2"/>
          <p:cNvSpPr>
            <a:spLocks noGrp="1"/>
          </p:cNvSpPr>
          <p:nvPr>
            <p:ph idx="1"/>
          </p:nvPr>
        </p:nvSpPr>
        <p:spPr/>
        <p:txBody>
          <a:bodyPr>
            <a:normAutofit/>
          </a:bodyPr>
          <a:lstStyle/>
          <a:p>
            <a:r>
              <a:rPr kumimoji="1" lang="en-US" altLang="ja-JP" dirty="0"/>
              <a:t>Winter</a:t>
            </a:r>
          </a:p>
          <a:p>
            <a:pPr lvl="1"/>
            <a:r>
              <a:rPr kumimoji="1" lang="en-US" altLang="ja-JP" dirty="0"/>
              <a:t>1am EST (6am UTC, 3pm JST/KST)</a:t>
            </a:r>
          </a:p>
          <a:p>
            <a:pPr lvl="1"/>
            <a:r>
              <a:rPr kumimoji="1" lang="en-US" altLang="ja-JP" dirty="0"/>
              <a:t>7am EST (noon UTC, 9pm JST/KST)</a:t>
            </a:r>
          </a:p>
          <a:p>
            <a:pPr lvl="1"/>
            <a:r>
              <a:rPr kumimoji="1" lang="en-US" altLang="ja-JP" dirty="0"/>
              <a:t>5pm EST (10pm UTC, 7am JST/KST + 1day)</a:t>
            </a:r>
          </a:p>
          <a:p>
            <a:endParaRPr kumimoji="1" lang="en-US" altLang="ja-JP" dirty="0"/>
          </a:p>
          <a:p>
            <a:r>
              <a:rPr kumimoji="1" lang="en-US" altLang="ja-JP" dirty="0"/>
              <a:t>Summer</a:t>
            </a:r>
          </a:p>
          <a:p>
            <a:pPr lvl="1"/>
            <a:r>
              <a:rPr kumimoji="1" lang="en-US" altLang="ja-JP" dirty="0"/>
              <a:t>2am EDT (6am UTC, 3pm JST/KST)</a:t>
            </a:r>
          </a:p>
          <a:p>
            <a:pPr lvl="1"/>
            <a:r>
              <a:rPr kumimoji="1" lang="en-US" altLang="ja-JP" dirty="0"/>
              <a:t>8am EDT (noon UTC, 9pm JST/KST)</a:t>
            </a:r>
          </a:p>
          <a:p>
            <a:pPr lvl="1"/>
            <a:r>
              <a:rPr kumimoji="1" lang="en-US" altLang="ja-JP" dirty="0"/>
              <a:t>6pm EDT (10pm UTC, 7am JST/KST + 1day)</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smtClean="0"/>
              <a:t>February 2018</a:t>
            </a:r>
            <a:endParaRPr lang="en-GB" dirty="0"/>
          </a:p>
        </p:txBody>
      </p:sp>
    </p:spTree>
    <p:extLst>
      <p:ext uri="{BB962C8B-B14F-4D97-AF65-F5344CB8AC3E}">
        <p14:creationId xmlns:p14="http://schemas.microsoft.com/office/powerpoint/2010/main" val="905215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graphic</a:t>
            </a:r>
            <a:endParaRPr kumimoji="1" lang="ja-JP" altLang="en-US" dirty="0"/>
          </a:p>
        </p:txBody>
      </p:sp>
      <p:sp>
        <p:nvSpPr>
          <p:cNvPr id="3" name="コンテンツ プレースホルダー 2"/>
          <p:cNvSpPr>
            <a:spLocks noGrp="1"/>
          </p:cNvSpPr>
          <p:nvPr>
            <p:ph idx="1"/>
          </p:nvPr>
        </p:nvSpPr>
        <p:spPr/>
        <p:txBody>
          <a:bodyPr>
            <a:normAutofit fontScale="47500" lnSpcReduction="20000"/>
          </a:bodyPr>
          <a:lstStyle/>
          <a:p>
            <a:pPr>
              <a:lnSpc>
                <a:spcPct val="120000"/>
              </a:lnSpc>
            </a:pPr>
            <a:r>
              <a:rPr kumimoji="1" lang="en-US" altLang="ja-JP" dirty="0"/>
              <a:t>Time &amp; Date: 1am ET,  Wednesday, February </a:t>
            </a:r>
            <a:r>
              <a:rPr kumimoji="1" lang="en-US" altLang="ja-JP" dirty="0" smtClean="0"/>
              <a:t>14, 2018</a:t>
            </a:r>
            <a:endParaRPr kumimoji="1" lang="en-US" altLang="ja-JP" dirty="0"/>
          </a:p>
          <a:p>
            <a:pPr>
              <a:lnSpc>
                <a:spcPct val="120000"/>
              </a:lnSpc>
            </a:pPr>
            <a:r>
              <a:rPr lang="en-US" altLang="ja-JP" dirty="0"/>
              <a:t>Join the meeting: </a:t>
            </a:r>
            <a:r>
              <a:rPr lang="en-US" altLang="ja-JP" b="0" dirty="0">
                <a:hlinkClick r:id="rId2"/>
              </a:rPr>
              <a:t>https://join.me/ieeesawg802.19</a:t>
            </a:r>
            <a:r>
              <a:rPr lang="en-US" altLang="ja-JP" b="0" dirty="0"/>
              <a:t> </a:t>
            </a:r>
            <a:r>
              <a:rPr lang="en-US" altLang="ja-JP" dirty="0"/>
              <a:t/>
            </a:r>
            <a:br>
              <a:rPr lang="en-US" altLang="ja-JP" dirty="0"/>
            </a:br>
            <a:r>
              <a:rPr lang="en-US" altLang="ja-JP" dirty="0"/>
              <a:t/>
            </a:r>
            <a:br>
              <a:rPr lang="en-US" altLang="ja-JP" dirty="0"/>
            </a:br>
            <a:r>
              <a:rPr lang="en-US" altLang="ja-JP" b="0" dirty="0"/>
              <a:t>On a computer, use any browser. Nothing to download. </a:t>
            </a:r>
            <a:r>
              <a:rPr lang="en-US" altLang="ja-JP" dirty="0"/>
              <a:t/>
            </a:r>
            <a:br>
              <a:rPr lang="en-US" altLang="ja-JP" dirty="0"/>
            </a:br>
            <a:r>
              <a:rPr lang="en-US" altLang="ja-JP" b="0" dirty="0"/>
              <a:t>On a phone or tablet, launch the </a:t>
            </a:r>
            <a:r>
              <a:rPr lang="en-US" altLang="ja-JP" b="0" dirty="0">
                <a:hlinkClick r:id="rId3"/>
              </a:rPr>
              <a:t>join.me app</a:t>
            </a:r>
            <a:r>
              <a:rPr lang="en-US" altLang="ja-JP" b="0" dirty="0"/>
              <a:t> and enter meeting code:</a:t>
            </a:r>
            <a:r>
              <a:rPr lang="en-US" altLang="ja-JP" dirty="0"/>
              <a:t>ieeesawg802.19</a:t>
            </a:r>
            <a:r>
              <a:rPr lang="en-US" altLang="ja-JP" b="0" dirty="0"/>
              <a:t> </a:t>
            </a:r>
            <a:r>
              <a:rPr lang="en-US" altLang="ja-JP" dirty="0"/>
              <a:t/>
            </a:r>
            <a:br>
              <a:rPr lang="en-US" altLang="ja-JP" dirty="0"/>
            </a:br>
            <a:r>
              <a:rPr lang="en-US" altLang="ja-JP" dirty="0"/>
              <a:t/>
            </a:r>
            <a:br>
              <a:rPr lang="en-US" altLang="ja-JP" dirty="0"/>
            </a:br>
            <a:r>
              <a:rPr lang="en-US" altLang="ja-JP" dirty="0"/>
              <a:t>Join the audio conference: </a:t>
            </a:r>
            <a:br>
              <a:rPr lang="en-US" altLang="ja-JP" dirty="0"/>
            </a:br>
            <a:r>
              <a:rPr lang="en-US" altLang="ja-JP" b="0" dirty="0"/>
              <a:t>Dial a phone number and enter access code, or connect via internet. </a:t>
            </a:r>
            <a:r>
              <a:rPr lang="en-US" altLang="ja-JP" dirty="0"/>
              <a:t/>
            </a:r>
            <a:br>
              <a:rPr lang="en-US" altLang="ja-JP" dirty="0"/>
            </a:br>
            <a:r>
              <a:rPr lang="en-US" altLang="ja-JP" dirty="0"/>
              <a:t/>
            </a:r>
            <a:br>
              <a:rPr lang="en-US" altLang="ja-JP" dirty="0"/>
            </a:br>
            <a:r>
              <a:rPr lang="en-US" altLang="ja-JP" dirty="0"/>
              <a:t>By phone: </a:t>
            </a:r>
            <a:br>
              <a:rPr lang="en-US" altLang="ja-JP" dirty="0"/>
            </a:br>
            <a:r>
              <a:rPr lang="en-US" altLang="ja-JP" b="0" dirty="0"/>
              <a:t>United States - Los Angeles, CA   </a:t>
            </a:r>
            <a:r>
              <a:rPr lang="en-US" altLang="ja-JP" dirty="0">
                <a:hlinkClick r:id="rId4"/>
              </a:rPr>
              <a:t>+1.213.226.1066</a:t>
            </a:r>
            <a:r>
              <a:rPr lang="en-US" altLang="ja-JP" b="0" dirty="0"/>
              <a:t> </a:t>
            </a:r>
            <a:r>
              <a:rPr lang="en-US" altLang="ja-JP" dirty="0"/>
              <a:t/>
            </a:r>
            <a:br>
              <a:rPr lang="en-US" altLang="ja-JP" dirty="0"/>
            </a:br>
            <a:r>
              <a:rPr lang="en-US" altLang="ja-JP" b="0" dirty="0"/>
              <a:t>United States - Washington, DC   </a:t>
            </a:r>
            <a:r>
              <a:rPr lang="en-US" altLang="ja-JP" dirty="0">
                <a:hlinkClick r:id="rId5"/>
              </a:rPr>
              <a:t>+1.202.602.1295</a:t>
            </a:r>
            <a:r>
              <a:rPr lang="en-US" altLang="ja-JP" b="0" dirty="0"/>
              <a:t> </a:t>
            </a:r>
            <a:r>
              <a:rPr lang="en-US" altLang="ja-JP" dirty="0"/>
              <a:t/>
            </a:r>
            <a:br>
              <a:rPr lang="en-US" altLang="ja-JP" dirty="0"/>
            </a:br>
            <a:r>
              <a:rPr lang="en-US" altLang="ja-JP" b="0" dirty="0"/>
              <a:t>Canada - Ottawa   </a:t>
            </a:r>
            <a:r>
              <a:rPr lang="en-US" altLang="ja-JP" dirty="0">
                <a:hlinkClick r:id="rId6"/>
              </a:rPr>
              <a:t>+1.613.699.9318</a:t>
            </a:r>
            <a:r>
              <a:rPr lang="en-US" altLang="ja-JP" b="0" dirty="0"/>
              <a:t> </a:t>
            </a:r>
            <a:r>
              <a:rPr lang="en-US" altLang="ja-JP" dirty="0"/>
              <a:t/>
            </a:r>
            <a:br>
              <a:rPr lang="en-US" altLang="ja-JP" dirty="0"/>
            </a:br>
            <a:r>
              <a:rPr lang="en-US" altLang="ja-JP" b="0" dirty="0"/>
              <a:t>Germany - Berlin   </a:t>
            </a:r>
            <a:r>
              <a:rPr lang="en-US" altLang="ja-JP" dirty="0">
                <a:hlinkClick r:id="rId7"/>
              </a:rPr>
              <a:t>+49.30.2240.3071</a:t>
            </a:r>
            <a:r>
              <a:rPr lang="en-US" altLang="ja-JP" b="0" dirty="0"/>
              <a:t> </a:t>
            </a:r>
            <a:r>
              <a:rPr lang="en-US" altLang="ja-JP" dirty="0"/>
              <a:t/>
            </a:r>
            <a:br>
              <a:rPr lang="en-US" altLang="ja-JP" dirty="0"/>
            </a:br>
            <a:r>
              <a:rPr lang="en-US" altLang="ja-JP" b="0" dirty="0"/>
              <a:t>Japan - Tokyo   </a:t>
            </a:r>
            <a:r>
              <a:rPr lang="en-US" altLang="ja-JP" dirty="0">
                <a:hlinkClick r:id="rId8"/>
              </a:rPr>
              <a:t>+81.3.4579.5983</a:t>
            </a:r>
            <a:r>
              <a:rPr lang="en-US" altLang="ja-JP" b="0" dirty="0"/>
              <a:t> </a:t>
            </a:r>
            <a:r>
              <a:rPr lang="en-US" altLang="ja-JP" dirty="0"/>
              <a:t/>
            </a:r>
            <a:br>
              <a:rPr lang="en-US" altLang="ja-JP" dirty="0"/>
            </a:br>
            <a:r>
              <a:rPr lang="en-US" altLang="ja-JP" b="0" dirty="0"/>
              <a:t>Korea, Republic of - South Korea   </a:t>
            </a:r>
            <a:r>
              <a:rPr lang="en-US" altLang="ja-JP" dirty="0"/>
              <a:t>+82.26.022.2310</a:t>
            </a:r>
            <a:r>
              <a:rPr lang="en-US" altLang="ja-JP" b="0" dirty="0"/>
              <a:t> </a:t>
            </a:r>
            <a:r>
              <a:rPr lang="en-US" altLang="ja-JP" dirty="0"/>
              <a:t/>
            </a:r>
            <a:br>
              <a:rPr lang="en-US" altLang="ja-JP" dirty="0"/>
            </a:br>
            <a:r>
              <a:rPr lang="en-US" altLang="ja-JP" b="0" dirty="0"/>
              <a:t>Sweden - Stockholm   </a:t>
            </a:r>
            <a:r>
              <a:rPr lang="en-US" altLang="ja-JP" dirty="0"/>
              <a:t>+46.8.4030.8819</a:t>
            </a:r>
            <a:r>
              <a:rPr lang="en-US" altLang="ja-JP" b="0" dirty="0"/>
              <a:t> </a:t>
            </a:r>
            <a:r>
              <a:rPr lang="en-US" altLang="ja-JP" dirty="0"/>
              <a:t/>
            </a:r>
            <a:br>
              <a:rPr lang="en-US" altLang="ja-JP" dirty="0"/>
            </a:br>
            <a:r>
              <a:rPr lang="en-US" altLang="ja-JP" b="0" dirty="0"/>
              <a:t>Sweden - Stockholm   </a:t>
            </a:r>
            <a:r>
              <a:rPr lang="en-US" altLang="ja-JP" dirty="0"/>
              <a:t>+46.8.4030.9107</a:t>
            </a:r>
            <a:r>
              <a:rPr lang="en-US" altLang="ja-JP" b="0" dirty="0"/>
              <a:t> </a:t>
            </a:r>
            <a:r>
              <a:rPr lang="en-US" altLang="ja-JP" dirty="0"/>
              <a:t/>
            </a:r>
            <a:br>
              <a:rPr lang="en-US" altLang="ja-JP" dirty="0"/>
            </a:br>
            <a:r>
              <a:rPr lang="en-US" altLang="ja-JP" b="0" dirty="0"/>
              <a:t>Access Code   </a:t>
            </a:r>
            <a:r>
              <a:rPr lang="en-US" altLang="ja-JP" dirty="0"/>
              <a:t>543-324-473#</a:t>
            </a:r>
            <a:r>
              <a:rPr lang="en-US" altLang="ja-JP" b="0" dirty="0"/>
              <a:t> </a:t>
            </a:r>
            <a:r>
              <a:rPr lang="en-US" altLang="ja-JP" dirty="0"/>
              <a:t/>
            </a:r>
            <a:br>
              <a:rPr lang="en-US" altLang="ja-JP" dirty="0"/>
            </a:br>
            <a:r>
              <a:rPr lang="en-US" altLang="ja-JP" dirty="0"/>
              <a:t/>
            </a:r>
            <a:br>
              <a:rPr lang="en-US" altLang="ja-JP" dirty="0"/>
            </a:br>
            <a:r>
              <a:rPr lang="en-US" altLang="ja-JP" b="0" dirty="0">
                <a:hlinkClick r:id="rId9"/>
              </a:rPr>
              <a:t>Other international numbers available</a:t>
            </a:r>
            <a:r>
              <a:rPr lang="en-US" altLang="ja-JP" b="0" dirty="0"/>
              <a:t> </a:t>
            </a:r>
            <a:r>
              <a:rPr lang="en-US" altLang="ja-JP" dirty="0"/>
              <a:t/>
            </a:r>
            <a:br>
              <a:rPr lang="en-US" altLang="ja-JP" dirty="0"/>
            </a:br>
            <a:r>
              <a:rPr lang="en-US" altLang="ja-JP" dirty="0"/>
              <a:t/>
            </a:r>
            <a:br>
              <a:rPr lang="en-US" altLang="ja-JP" dirty="0"/>
            </a:br>
            <a:r>
              <a:rPr lang="en-US" altLang="ja-JP" dirty="0"/>
              <a:t>By computer via internet: </a:t>
            </a:r>
            <a:br>
              <a:rPr lang="en-US" altLang="ja-JP" dirty="0"/>
            </a:br>
            <a:r>
              <a:rPr lang="en-US" altLang="ja-JP" b="0" dirty="0"/>
              <a:t>Join the meeting, click the phone icon and select 'Call via internet'. A small download might be required. </a:t>
            </a:r>
            <a:r>
              <a:rPr lang="en-US" altLang="ja-JP" dirty="0"/>
              <a:t/>
            </a:r>
            <a:br>
              <a:rPr lang="en-US" altLang="ja-JP" dirty="0"/>
            </a:br>
            <a:r>
              <a:rPr lang="en-US" altLang="ja-JP" dirty="0"/>
              <a:t/>
            </a:r>
            <a:br>
              <a:rPr lang="en-US" altLang="ja-JP" dirty="0"/>
            </a:br>
            <a:r>
              <a:rPr lang="en-US" altLang="ja-JP" b="0" dirty="0">
                <a:hlinkClick r:id="rId10"/>
              </a:rPr>
              <a:t>Start time by time </a:t>
            </a:r>
            <a:r>
              <a:rPr lang="en-US" altLang="ja-JP" b="0" dirty="0" smtClean="0">
                <a:hlinkClick r:id="rId10"/>
              </a:rPr>
              <a:t>zones</a:t>
            </a:r>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smtClean="0"/>
              <a:t>February 2018</a:t>
            </a:r>
            <a:endParaRPr lang="en-GB" dirty="0"/>
          </a:p>
        </p:txBody>
      </p:sp>
    </p:spTree>
    <p:extLst>
      <p:ext uri="{BB962C8B-B14F-4D97-AF65-F5344CB8AC3E}">
        <p14:creationId xmlns:p14="http://schemas.microsoft.com/office/powerpoint/2010/main" val="1815426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smtClean="0"/>
              <a:t>February 2018</a:t>
            </a:r>
            <a:endParaRPr lang="en-GB" dirty="0"/>
          </a:p>
        </p:txBody>
      </p:sp>
    </p:spTree>
    <p:extLst>
      <p:ext uri="{BB962C8B-B14F-4D97-AF65-F5344CB8AC3E}">
        <p14:creationId xmlns:p14="http://schemas.microsoft.com/office/powerpoint/2010/main" val="655495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a:t>
            </a:r>
            <a:r>
              <a:rPr kumimoji="1" lang="en-US" altLang="ja-JP" dirty="0" smtClean="0"/>
              <a:t>for February 14</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Meeting called to order</a:t>
            </a:r>
          </a:p>
          <a:p>
            <a:r>
              <a:rPr kumimoji="1" lang="en-US" altLang="ja-JP" dirty="0" smtClean="0"/>
              <a:t>Call </a:t>
            </a:r>
            <a:r>
              <a:rPr kumimoji="1" lang="en-US" altLang="ja-JP" dirty="0"/>
              <a:t>for </a:t>
            </a:r>
            <a:r>
              <a:rPr kumimoji="1" lang="en-US" altLang="ja-JP" dirty="0" smtClean="0"/>
              <a:t>submissions, discussions and approval </a:t>
            </a:r>
            <a:r>
              <a:rPr kumimoji="1" lang="en-US" altLang="ja-JP" dirty="0"/>
              <a:t>of agenda</a:t>
            </a:r>
          </a:p>
          <a:p>
            <a:r>
              <a:rPr kumimoji="1" lang="en-US" altLang="ja-JP" dirty="0"/>
              <a:t>IEEE IPR </a:t>
            </a:r>
            <a:r>
              <a:rPr kumimoji="1" lang="en-US" altLang="ja-JP" dirty="0" smtClean="0"/>
              <a:t>statement</a:t>
            </a:r>
          </a:p>
          <a:p>
            <a:r>
              <a:rPr kumimoji="1" lang="en-US" altLang="ja-JP" dirty="0"/>
              <a:t>Results of recirculation WG Letter Ballot</a:t>
            </a:r>
          </a:p>
          <a:p>
            <a:r>
              <a:rPr kumimoji="1" lang="en-US" altLang="ja-JP" dirty="0"/>
              <a:t>AOB</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smtClean="0"/>
              <a:t>February 2018</a:t>
            </a:r>
            <a:endParaRPr lang="en-GB" dirty="0"/>
          </a:p>
        </p:txBody>
      </p:sp>
    </p:spTree>
    <p:extLst>
      <p:ext uri="{BB962C8B-B14F-4D97-AF65-F5344CB8AC3E}">
        <p14:creationId xmlns:p14="http://schemas.microsoft.com/office/powerpoint/2010/main" val="2814780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Call for submissions, discussions and approval of agenda</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Submissions</a:t>
            </a:r>
          </a:p>
          <a:p>
            <a:pPr lvl="1"/>
            <a:r>
              <a:rPr kumimoji="1" lang="en-US" altLang="ja-JP" dirty="0"/>
              <a:t>None</a:t>
            </a:r>
          </a:p>
          <a:p>
            <a:pPr lvl="1"/>
            <a:endParaRPr kumimoji="1" lang="en-US" altLang="ja-JP" dirty="0"/>
          </a:p>
          <a:p>
            <a:pPr lvl="1"/>
            <a:endParaRPr kumimoji="1" lang="en-US" altLang="ja-JP" dirty="0"/>
          </a:p>
          <a:p>
            <a:r>
              <a:rPr kumimoji="1" lang="en-US" altLang="ja-JP" dirty="0"/>
              <a:t>Approve the agenda of the TG1a February </a:t>
            </a:r>
            <a:r>
              <a:rPr kumimoji="1" lang="en-US" altLang="ja-JP" dirty="0" smtClean="0"/>
              <a:t>2018 teleconference</a:t>
            </a:r>
            <a:r>
              <a:rPr kumimoji="1" lang="en-US" altLang="ja-JP" dirty="0"/>
              <a:t>, document </a:t>
            </a:r>
            <a:r>
              <a:rPr kumimoji="1" lang="en-US" altLang="ja-JP" dirty="0" smtClean="0"/>
              <a:t>19-18/0010r0</a:t>
            </a:r>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smtClean="0"/>
              <a:t>February 2018</a:t>
            </a:r>
            <a:endParaRPr lang="en-GB" dirty="0"/>
          </a:p>
        </p:txBody>
      </p:sp>
    </p:spTree>
    <p:extLst>
      <p:ext uri="{BB962C8B-B14F-4D97-AF65-F5344CB8AC3E}">
        <p14:creationId xmlns:p14="http://schemas.microsoft.com/office/powerpoint/2010/main" val="1959993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smtClean="0"/>
              <a:t>February 2018</a:t>
            </a:r>
            <a:endParaRPr lang="en-GB" dirty="0"/>
          </a:p>
        </p:txBody>
      </p:sp>
    </p:spTree>
    <p:extLst>
      <p:ext uri="{BB962C8B-B14F-4D97-AF65-F5344CB8AC3E}">
        <p14:creationId xmlns:p14="http://schemas.microsoft.com/office/powerpoint/2010/main" val="3795339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smtClean="0"/>
              <a:t>February 2018</a:t>
            </a:r>
            <a:endParaRPr lang="en-GB" dirty="0"/>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14300"/>
            <a:ext cx="8991600" cy="6743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smtClean="0"/>
              <a:t>February 2018</a:t>
            </a:r>
            <a:endParaRPr lang="en-GB"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8839200" cy="66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smtClean="0"/>
              <a:t>February 2018</a:t>
            </a:r>
            <a:endParaRPr lang="en-GB"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304800"/>
            <a:ext cx="8737600" cy="6553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10168</TotalTime>
  <Words>522</Words>
  <Application>Microsoft Office PowerPoint</Application>
  <PresentationFormat>ユーザー設定</PresentationFormat>
  <Paragraphs>116</Paragraphs>
  <Slides>16</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16</vt:i4>
      </vt:variant>
    </vt:vector>
  </HeadingPairs>
  <TitlesOfParts>
    <vt:vector size="18" baseType="lpstr">
      <vt:lpstr>Office Theme</vt:lpstr>
      <vt:lpstr>Document</vt:lpstr>
      <vt:lpstr>TG Revision February 2018 teleconference Agenda</vt:lpstr>
      <vt:lpstr>Agenda graphic</vt:lpstr>
      <vt:lpstr>Meeting protocol</vt:lpstr>
      <vt:lpstr>Agenda for February 14</vt:lpstr>
      <vt:lpstr>Call for submissions, discussions and 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Results of recirculation WG Letter Ballot</vt:lpstr>
      <vt:lpstr>AOB</vt:lpstr>
      <vt:lpstr>Teleconference</vt:lpstr>
      <vt:lpstr>PowerPoint プレゼンテーション</vt:lpstr>
      <vt:lpstr>Time difference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Naotaka Sato</cp:lastModifiedBy>
  <cp:revision>612</cp:revision>
  <cp:lastPrinted>2014-11-08T20:15:38Z</cp:lastPrinted>
  <dcterms:created xsi:type="dcterms:W3CDTF">2014-10-30T17:06:39Z</dcterms:created>
  <dcterms:modified xsi:type="dcterms:W3CDTF">2018-02-13T00:30:36Z</dcterms:modified>
</cp:coreProperties>
</file>