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17" r:id="rId3"/>
    <p:sldId id="323" r:id="rId4"/>
    <p:sldId id="326" r:id="rId5"/>
    <p:sldId id="321" r:id="rId6"/>
    <p:sldId id="327" r:id="rId7"/>
    <p:sldId id="328" r:id="rId8"/>
    <p:sldId id="329"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8"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7</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464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802.19-18/0007r1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January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01"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January 2018 IEEE 802.19 meeting in Irvine, CA.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comments from the working group letter ballot</a:t>
            </a:r>
          </a:p>
          <a:p>
            <a:pPr lvl="1"/>
            <a:endParaRPr kumimoji="1" lang="en-US" altLang="ja-JP" dirty="0"/>
          </a:p>
          <a:p>
            <a:r>
              <a:rPr kumimoji="1" lang="en-US" altLang="ja-JP" dirty="0"/>
              <a:t>Approved draft D2.0</a:t>
            </a:r>
          </a:p>
          <a:p>
            <a:pPr lvl="1"/>
            <a:r>
              <a:rPr kumimoji="1" lang="en-US" altLang="ja-JP" dirty="0"/>
              <a:t>This draft will use for recirculation ballot</a:t>
            </a:r>
          </a:p>
          <a:p>
            <a:pPr lvl="1"/>
            <a:endParaRPr kumimoji="1" lang="en-US" altLang="ja-JP" dirty="0"/>
          </a:p>
          <a:p>
            <a:r>
              <a:rPr kumimoji="1" lang="en-US" altLang="ja-JP" dirty="0"/>
              <a:t>Project time line for the revision work was no changed</a:t>
            </a:r>
          </a:p>
          <a:p>
            <a:pPr lvl="1"/>
            <a:r>
              <a:rPr kumimoji="1" lang="en-US" altLang="ja-JP" dirty="0"/>
              <a:t>DCN 19-17/0064r1</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TG Motion</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group recirculation ballot for 15 days using the IEEE P802.19.1 revision draft D2.0 no later than January 26, 2018</a:t>
            </a:r>
          </a:p>
          <a:p>
            <a:endParaRPr kumimoji="1" lang="en-US" altLang="ja-JP" dirty="0"/>
          </a:p>
          <a:p>
            <a:pPr lvl="1"/>
            <a:r>
              <a:rPr kumimoji="1" lang="en-US" altLang="ja-JP" dirty="0"/>
              <a:t>Move: C. Sun</a:t>
            </a:r>
          </a:p>
          <a:p>
            <a:pPr lvl="1"/>
            <a:r>
              <a:rPr kumimoji="1" lang="en-US" altLang="ja-JP" dirty="0"/>
              <a:t>Second: M. </a:t>
            </a:r>
            <a:r>
              <a:rPr kumimoji="1" lang="en-US" altLang="ja-JP" dirty="0" err="1"/>
              <a:t>Takai</a:t>
            </a:r>
            <a:endParaRPr kumimoji="1" lang="en-US" altLang="ja-JP" dirty="0"/>
          </a:p>
          <a:p>
            <a:pPr lvl="1"/>
            <a:endParaRPr kumimoji="1" lang="en-US" altLang="ja-JP" dirty="0"/>
          </a:p>
          <a:p>
            <a:pPr lvl="1"/>
            <a:r>
              <a:rPr kumimoji="1" lang="en-US" altLang="ja-JP" dirty="0"/>
              <a:t>Y: 3/N: 0/A: 0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6981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March 2018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2371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14, 2018: 1am ET (Wednesday, Feb. 14,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Motion slide for WG</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2018-01-16</a:t>
            </a:r>
          </a:p>
        </p:txBody>
      </p:sp>
      <p:graphicFrame>
        <p:nvGraphicFramePr>
          <p:cNvPr id="3075" name="Object 3"/>
          <p:cNvGraphicFramePr>
            <a:graphicFrameLocks noChangeAspect="1"/>
          </p:cNvGraphicFramePr>
          <p:nvPr>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4099" name="Document" r:id="rId4" imgW="8250056" imgH="2538294" progId="Word.Document.8">
                  <p:embed/>
                </p:oleObj>
              </mc:Choice>
              <mc:Fallback>
                <p:oleObj name="Document" r:id="rId4" imgW="8250056" imgH="2538294" progId="Word.Document.8">
                  <p:embed/>
                  <p:pic>
                    <p:nvPicPr>
                      <p:cNvPr id="3075" name="Object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463428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p>
        </p:txBody>
      </p:sp>
      <p:sp>
        <p:nvSpPr>
          <p:cNvPr id="3" name="コンテンツ プレースホルダー 2"/>
          <p:cNvSpPr>
            <a:spLocks noGrp="1"/>
          </p:cNvSpPr>
          <p:nvPr>
            <p:ph idx="1"/>
          </p:nvPr>
        </p:nvSpPr>
        <p:spPr/>
        <p:txBody>
          <a:bodyPr>
            <a:normAutofit/>
          </a:bodyPr>
          <a:lstStyle/>
          <a:p>
            <a:r>
              <a:rPr kumimoji="1" lang="en-US" altLang="ja-JP" dirty="0"/>
              <a:t>Kindly ask working group chairman to start the working group recirculation ballot for 15 days using the IEEE P802.19.1 revision draft D2.0 no later than January 26, 2018</a:t>
            </a:r>
          </a:p>
          <a:p>
            <a:pPr marL="0" indent="0">
              <a:buNone/>
            </a:pPr>
            <a:endParaRPr kumimoji="1" lang="en-US" altLang="ja-JP" dirty="0"/>
          </a:p>
          <a:p>
            <a:pPr lvl="1"/>
            <a:r>
              <a:rPr kumimoji="1" lang="en-US" altLang="ja-JP" dirty="0"/>
              <a:t>Move: </a:t>
            </a:r>
            <a:r>
              <a:rPr kumimoji="1" lang="en-US" altLang="ja-JP" dirty="0" err="1"/>
              <a:t>Naotaka</a:t>
            </a:r>
            <a:r>
              <a:rPr kumimoji="1" lang="en-US" altLang="ja-JP" dirty="0"/>
              <a:t> Sato (on behalf of TG)</a:t>
            </a:r>
          </a:p>
          <a:p>
            <a:pPr lvl="1"/>
            <a:r>
              <a:rPr kumimoji="1" lang="en-US" altLang="ja-JP" dirty="0"/>
              <a:t>Second: Chen Sun</a:t>
            </a:r>
          </a:p>
          <a:p>
            <a:pPr lvl="1"/>
            <a:r>
              <a:rPr kumimoji="1" lang="en-US" altLang="ja-JP" dirty="0"/>
              <a:t>Vote: Y</a:t>
            </a:r>
            <a:r>
              <a:rPr kumimoji="1" lang="en-US" altLang="ja-JP"/>
              <a:t>: 6/</a:t>
            </a:r>
            <a:r>
              <a:rPr kumimoji="1" lang="en-US" altLang="ja-JP" dirty="0"/>
              <a:t>N</a:t>
            </a:r>
            <a:r>
              <a:rPr kumimoji="1" lang="en-US" altLang="ja-JP"/>
              <a:t>: 0/</a:t>
            </a:r>
            <a:r>
              <a:rPr kumimoji="1" lang="en-US" altLang="ja-JP" dirty="0"/>
              <a:t>A</a:t>
            </a:r>
            <a:r>
              <a:rPr kumimoji="1" lang="en-US" altLang="ja-JP"/>
              <a:t>: 0</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539732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6385</TotalTime>
  <Words>491</Words>
  <Application>Microsoft Office PowerPoint</Application>
  <PresentationFormat>ユーザー設定</PresentationFormat>
  <Paragraphs>74</Paragraphs>
  <Slides>8</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January 2018 Revision TG Closing Report</vt:lpstr>
      <vt:lpstr>Abstract</vt:lpstr>
      <vt:lpstr>Results of the week</vt:lpstr>
      <vt:lpstr>TG Motion</vt:lpstr>
      <vt:lpstr>March 2018 meeting Objectives</vt:lpstr>
      <vt:lpstr>Teleconference</vt:lpstr>
      <vt:lpstr>Motion slide for WG</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256</cp:revision>
  <cp:lastPrinted>2014-11-08T20:15:38Z</cp:lastPrinted>
  <dcterms:created xsi:type="dcterms:W3CDTF">2014-10-30T17:06:39Z</dcterms:created>
  <dcterms:modified xsi:type="dcterms:W3CDTF">2018-01-17T00:20:12Z</dcterms:modified>
</cp:coreProperties>
</file>