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17" r:id="rId3"/>
    <p:sldId id="323" r:id="rId4"/>
    <p:sldId id="326" r:id="rId5"/>
    <p:sldId id="321" r:id="rId6"/>
    <p:sldId id="327"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4" d="100"/>
          <a:sy n="94" d="100"/>
        </p:scale>
        <p:origin x="528" y="7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61"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January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January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802.19-18/0007r0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January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January 2018 Revision TG Closing Report</a:t>
            </a:r>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2018-01-16</a:t>
            </a:r>
          </a:p>
        </p:txBody>
      </p:sp>
      <p:graphicFrame>
        <p:nvGraphicFramePr>
          <p:cNvPr id="3075" name="Object 3"/>
          <p:cNvGraphicFramePr>
            <a:graphicFrameLocks noChangeAspect="1"/>
          </p:cNvGraphicFramePr>
          <p:nvPr>
            <p:extLst>
              <p:ext uri="{D42A27DB-BD31-4B8C-83A1-F6EECF244321}">
                <p14:modId xmlns:p14="http://schemas.microsoft.com/office/powerpoint/2010/main" val="94533408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298"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This is Revision TG closing report from January 2018 IEEE 802.19 meeting in Irvine, CA.</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1069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Results of the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Resolved all comments from the working group letter ballot</a:t>
            </a:r>
          </a:p>
          <a:p>
            <a:pPr lvl="1"/>
            <a:endParaRPr kumimoji="1" lang="en-US" altLang="ja-JP" dirty="0"/>
          </a:p>
          <a:p>
            <a:r>
              <a:rPr kumimoji="1" lang="en-US" altLang="ja-JP" dirty="0"/>
              <a:t>Approved draft D2.0</a:t>
            </a:r>
          </a:p>
          <a:p>
            <a:pPr lvl="1"/>
            <a:r>
              <a:rPr kumimoji="1" lang="en-US" altLang="ja-JP" dirty="0"/>
              <a:t>This draft will use for recirculation ballot</a:t>
            </a:r>
          </a:p>
          <a:p>
            <a:pPr lvl="1"/>
            <a:endParaRPr kumimoji="1" lang="en-US" altLang="ja-JP" dirty="0"/>
          </a:p>
          <a:p>
            <a:r>
              <a:rPr kumimoji="1" lang="en-US" altLang="ja-JP" dirty="0"/>
              <a:t>Project time line for the revision work was no changed</a:t>
            </a:r>
          </a:p>
          <a:p>
            <a:pPr lvl="1"/>
            <a:r>
              <a:rPr kumimoji="1" lang="en-US" altLang="ja-JP" dirty="0"/>
              <a:t>DCN 19-17/0064r1</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07350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TG Motion</a:t>
            </a:r>
          </a:p>
        </p:txBody>
      </p:sp>
      <p:sp>
        <p:nvSpPr>
          <p:cNvPr id="3" name="コンテンツ プレースホルダー 2"/>
          <p:cNvSpPr>
            <a:spLocks noGrp="1"/>
          </p:cNvSpPr>
          <p:nvPr>
            <p:ph idx="1"/>
          </p:nvPr>
        </p:nvSpPr>
        <p:spPr/>
        <p:txBody>
          <a:bodyPr>
            <a:normAutofit/>
          </a:bodyPr>
          <a:lstStyle/>
          <a:p>
            <a:r>
              <a:rPr kumimoji="1" lang="en-US" altLang="ja-JP" dirty="0"/>
              <a:t>Approve to ask working group chairman to start the working group recirculation ballot for 15 days using the IEEE P802.19.1 revision draft D2.0 no later than January 26, 2018</a:t>
            </a:r>
          </a:p>
          <a:p>
            <a:endParaRPr kumimoji="1" lang="en-US" altLang="ja-JP" dirty="0"/>
          </a:p>
          <a:p>
            <a:pPr lvl="1"/>
            <a:r>
              <a:rPr kumimoji="1" lang="en-US" altLang="ja-JP" dirty="0"/>
              <a:t>Move: C. Sun</a:t>
            </a:r>
          </a:p>
          <a:p>
            <a:pPr lvl="1"/>
            <a:r>
              <a:rPr kumimoji="1" lang="en-US" altLang="ja-JP" dirty="0"/>
              <a:t>Second: M. </a:t>
            </a:r>
            <a:r>
              <a:rPr kumimoji="1" lang="en-US" altLang="ja-JP" dirty="0" err="1"/>
              <a:t>Takai</a:t>
            </a:r>
            <a:endParaRPr kumimoji="1" lang="en-US" altLang="ja-JP" dirty="0"/>
          </a:p>
          <a:p>
            <a:pPr lvl="1"/>
            <a:endParaRPr kumimoji="1" lang="en-US" altLang="ja-JP" dirty="0"/>
          </a:p>
          <a:p>
            <a:pPr lvl="1"/>
            <a:r>
              <a:rPr kumimoji="1" lang="en-US" altLang="ja-JP" dirty="0"/>
              <a:t>Y: 3/N: 0/A: 0 </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269817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March 2018 meeting Objectives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Comments resolution from recirculation ballot</a:t>
            </a:r>
          </a:p>
          <a:p>
            <a:r>
              <a:rPr kumimoji="1" lang="en-US" altLang="ja-JP" dirty="0"/>
              <a:t>Move to sponsor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623717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tx1"/>
                </a:solidFill>
              </a:rPr>
              <a:t>Wednesday, Feb. 21, 2018: 1am ET (Wednesday, Feb. 21, 2018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42024779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6384</TotalTime>
  <Words>318</Words>
  <Application>Microsoft Office PowerPoint</Application>
  <PresentationFormat>ユーザー設定</PresentationFormat>
  <Paragraphs>54</Paragraphs>
  <Slides>6</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14" baseType="lpstr">
      <vt:lpstr>Arial Unicode MS</vt:lpstr>
      <vt:lpstr>MS Gothic</vt:lpstr>
      <vt:lpstr>Arial</vt:lpstr>
      <vt:lpstr>Calibri</vt:lpstr>
      <vt:lpstr>Courier New</vt:lpstr>
      <vt:lpstr>Times New Roman</vt:lpstr>
      <vt:lpstr>Office Theme</vt:lpstr>
      <vt:lpstr>Document</vt:lpstr>
      <vt:lpstr>January 2018 Revision TG Closing Report</vt:lpstr>
      <vt:lpstr>Abstract</vt:lpstr>
      <vt:lpstr>Results of the week</vt:lpstr>
      <vt:lpstr>TG Motion</vt:lpstr>
      <vt:lpstr>March 2018 meeting Objectives</vt:lpstr>
      <vt:lpstr>Teleconference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254</cp:revision>
  <cp:lastPrinted>2014-11-08T20:15:38Z</cp:lastPrinted>
  <dcterms:created xsi:type="dcterms:W3CDTF">2014-10-30T17:06:39Z</dcterms:created>
  <dcterms:modified xsi:type="dcterms:W3CDTF">2018-01-16T21:43:25Z</dcterms:modified>
</cp:coreProperties>
</file>