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26" r:id="rId5"/>
    <p:sldId id="321" r:id="rId6"/>
    <p:sldId id="327"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28"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January 2018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94533408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298"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January 2018 IEEE 802.19 meeting in Irvine, CA.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Resolved all comments from the working group letter ballot</a:t>
            </a:r>
          </a:p>
          <a:p>
            <a:pPr lvl="1"/>
            <a:endParaRPr kumimoji="1" lang="en-US" altLang="ja-JP" dirty="0"/>
          </a:p>
          <a:p>
            <a:r>
              <a:rPr kumimoji="1" lang="en-US" altLang="ja-JP" dirty="0"/>
              <a:t>Approved draft D2.0</a:t>
            </a:r>
          </a:p>
          <a:p>
            <a:pPr lvl="1"/>
            <a:r>
              <a:rPr kumimoji="1" lang="en-US" altLang="ja-JP" dirty="0"/>
              <a:t>This draft will use for recirculation ballot</a:t>
            </a:r>
          </a:p>
          <a:p>
            <a:pPr lvl="1"/>
            <a:endParaRPr kumimoji="1" lang="en-US" altLang="ja-JP" dirty="0"/>
          </a:p>
          <a:p>
            <a:r>
              <a:rPr kumimoji="1" lang="en-US" altLang="ja-JP" dirty="0"/>
              <a:t>Project time line for the revision work was no changed</a:t>
            </a:r>
          </a:p>
          <a:p>
            <a:pPr lvl="1"/>
            <a:r>
              <a:rPr kumimoji="1" lang="en-US" altLang="ja-JP" dirty="0"/>
              <a:t>DCN 19-17/0064r1</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TG Motion</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working group recirculation ballot for 15 days using the IEEE P802.19.1 revision draft D2.0 no later than January 26, 2018</a:t>
            </a:r>
          </a:p>
          <a:p>
            <a:endParaRPr kumimoji="1" lang="en-US" altLang="ja-JP" dirty="0"/>
          </a:p>
          <a:p>
            <a:pPr lvl="1"/>
            <a:r>
              <a:rPr kumimoji="1" lang="en-US" altLang="ja-JP" dirty="0"/>
              <a:t>Move: C. Sun</a:t>
            </a:r>
          </a:p>
          <a:p>
            <a:pPr lvl="1"/>
            <a:r>
              <a:rPr kumimoji="1" lang="en-US" altLang="ja-JP" dirty="0"/>
              <a:t>Second: M. </a:t>
            </a:r>
            <a:r>
              <a:rPr kumimoji="1" lang="en-US" altLang="ja-JP" dirty="0" err="1"/>
              <a:t>Takai</a:t>
            </a:r>
            <a:endParaRPr kumimoji="1" lang="en-US" altLang="ja-JP" dirty="0"/>
          </a:p>
          <a:p>
            <a:pPr lvl="1"/>
            <a:endParaRPr kumimoji="1" lang="en-US" altLang="ja-JP" dirty="0"/>
          </a:p>
          <a:p>
            <a:pPr lvl="1"/>
            <a:r>
              <a:rPr kumimoji="1" lang="en-US" altLang="ja-JP" dirty="0"/>
              <a:t>Y: 3/N: 0/A: 0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6981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March 2018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Comments resolution from recirculation ballot</a:t>
            </a:r>
          </a:p>
          <a:p>
            <a:r>
              <a:rPr kumimoji="1" lang="en-US" altLang="ja-JP" dirty="0"/>
              <a:t>Move to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62371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Feb. 21, 2018: 1am ET (Wednesday, Feb. 21,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2024779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6384</TotalTime>
  <Words>318</Words>
  <Application>Microsoft Office PowerPoint</Application>
  <PresentationFormat>ユーザー設定</PresentationFormat>
  <Paragraphs>54</Paragraphs>
  <Slides>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January 2018 Revision TG Closing Report</vt:lpstr>
      <vt:lpstr>Abstract</vt:lpstr>
      <vt:lpstr>Results of the week</vt:lpstr>
      <vt:lpstr>TG Motion</vt:lpstr>
      <vt:lpstr>March 2018 meeting Objectives</vt:lpstr>
      <vt:lpstr>Teleconference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254</cp:revision>
  <cp:lastPrinted>2014-11-08T20:15:38Z</cp:lastPrinted>
  <dcterms:created xsi:type="dcterms:W3CDTF">2014-10-30T17:06:39Z</dcterms:created>
  <dcterms:modified xsi:type="dcterms:W3CDTF">2018-01-16T21:43:25Z</dcterms:modified>
</cp:coreProperties>
</file>