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23" r:id="rId3"/>
    <p:sldId id="324" r:id="rId4"/>
    <p:sldId id="316" r:id="rId5"/>
    <p:sldId id="321"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1"/>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28"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January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January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802.19-18/0004r1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January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January 2018 Revision TG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2017-01-14</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44"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a:p>
        </p:txBody>
      </p:sp>
      <p:sp>
        <p:nvSpPr>
          <p:cNvPr id="2" name="タイトル 1"/>
          <p:cNvSpPr>
            <a:spLocks noGrp="1"/>
          </p:cNvSpPr>
          <p:nvPr>
            <p:ph type="title"/>
          </p:nvPr>
        </p:nvSpPr>
        <p:spPr/>
        <p:txBody>
          <a:bodyPr/>
          <a:lstStyle/>
          <a:p>
            <a:r>
              <a:rPr kumimoji="1" lang="en-US" altLang="ja-JP" dirty="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9" name="図 8">
            <a:extLst>
              <a:ext uri="{FF2B5EF4-FFF2-40B4-BE49-F238E27FC236}">
                <a16:creationId xmlns:a16="http://schemas.microsoft.com/office/drawing/2014/main" id="{05586435-95C6-4022-9801-B1BCDC3EF614}"/>
              </a:ext>
            </a:extLst>
          </p:cNvPr>
          <p:cNvPicPr>
            <a:picLocks noChangeAspect="1"/>
          </p:cNvPicPr>
          <p:nvPr/>
        </p:nvPicPr>
        <p:blipFill>
          <a:blip r:embed="rId2"/>
          <a:stretch>
            <a:fillRect/>
          </a:stretch>
        </p:blipFill>
        <p:spPr>
          <a:xfrm>
            <a:off x="780024" y="1371600"/>
            <a:ext cx="8193552" cy="5506728"/>
          </a:xfrm>
          <a:prstGeom prst="rect">
            <a:avLst/>
          </a:prstGeom>
        </p:spPr>
      </p:pic>
    </p:spTree>
    <p:extLst>
      <p:ext uri="{BB962C8B-B14F-4D97-AF65-F5344CB8AC3E}">
        <p14:creationId xmlns:p14="http://schemas.microsoft.com/office/powerpoint/2010/main" val="259262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Naotaka Sato</a:t>
            </a:r>
          </a:p>
          <a:p>
            <a:r>
              <a:rPr kumimoji="1" lang="en-US" altLang="ja-JP" dirty="0"/>
              <a:t>Technical editor: Chen Sun</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26408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Backgrounds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IEEE SASB approved to the revision PAR of IEEE 802.19.1</a:t>
            </a:r>
          </a:p>
          <a:p>
            <a:pPr lvl="1"/>
            <a:r>
              <a:rPr kumimoji="1" lang="en-US" altLang="ja-JP" dirty="0"/>
              <a:t>Approved PAR (19-17/0034r1)</a:t>
            </a:r>
          </a:p>
          <a:p>
            <a:pPr lvl="1"/>
            <a:endParaRPr kumimoji="1" lang="en-US" altLang="ja-JP" dirty="0"/>
          </a:p>
          <a:p>
            <a:r>
              <a:rPr kumimoji="1" lang="en-US" altLang="ja-JP" dirty="0"/>
              <a:t>There was a working group letter ballot</a:t>
            </a:r>
          </a:p>
          <a:p>
            <a:pPr lvl="1"/>
            <a:r>
              <a:rPr lang="en-US" altLang="ja-JP" dirty="0"/>
              <a:t>Ballot Closed on Dec 18</a:t>
            </a:r>
          </a:p>
          <a:p>
            <a:pPr lvl="1"/>
            <a:r>
              <a:rPr lang="en-US" altLang="ja-JP" dirty="0"/>
              <a:t>Ballot Passed 16/0/2</a:t>
            </a:r>
          </a:p>
          <a:p>
            <a:pPr lvl="1"/>
            <a:r>
              <a:rPr lang="en-US" altLang="ja-JP" dirty="0"/>
              <a:t>61 editorial comments were received (19-17/0092r1)</a:t>
            </a:r>
          </a:p>
          <a:p>
            <a:pPr lvl="1"/>
            <a:endParaRPr kumimoji="1" lang="en-US" altLang="ja-JP" dirty="0"/>
          </a:p>
          <a:p>
            <a:r>
              <a:rPr kumimoji="1" lang="en-US" altLang="ja-JP" dirty="0"/>
              <a:t>The draft of IEEE P802.19.1 revision is available for WG members area (password protected)</a:t>
            </a:r>
          </a:p>
          <a:p>
            <a:pPr lvl="1"/>
            <a:r>
              <a:rPr kumimoji="1" lang="en-US" altLang="ja-JP" dirty="0"/>
              <a:t>http://www.ieee802.org/19/private/draft.htm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Resolve all comments from working group letter ballot</a:t>
            </a:r>
          </a:p>
          <a:p>
            <a:r>
              <a:rPr kumimoji="1" lang="en-US" altLang="ja-JP" dirty="0"/>
              <a:t>Develop the draft for recirculation ballot</a:t>
            </a:r>
          </a:p>
          <a:p>
            <a:r>
              <a:rPr kumimoji="1" lang="en-US" altLang="ja-JP" dirty="0"/>
              <a:t>Discussion of time line of revision work</a:t>
            </a:r>
          </a:p>
          <a:p>
            <a:r>
              <a:rPr kumimoji="1" lang="en-US" altLang="ja-JP" dirty="0"/>
              <a:t>Move to recirculation ballot</a:t>
            </a:r>
          </a:p>
          <a:p>
            <a:endParaRPr kumimoji="1" lang="en-US" altLang="ja-JP" dirty="0"/>
          </a:p>
          <a:p>
            <a:r>
              <a:rPr kumimoji="1" lang="en-US" altLang="ja-JP" dirty="0"/>
              <a:t>Please see Revision TG agenda (19-18/0003r1)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9450848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6374</TotalTime>
  <Words>268</Words>
  <Application>Microsoft Office PowerPoint</Application>
  <PresentationFormat>ユーザー設定</PresentationFormat>
  <Paragraphs>45</Paragraphs>
  <Slides>5</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January 2018 Revision TG Opening Report</vt:lpstr>
      <vt:lpstr>Schedule for the week</vt:lpstr>
      <vt:lpstr>Revision officers</vt:lpstr>
      <vt:lpstr>Backgrounds</vt:lpstr>
      <vt:lpstr>Action items during this week</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287</cp:revision>
  <cp:lastPrinted>2014-11-08T20:15:38Z</cp:lastPrinted>
  <dcterms:created xsi:type="dcterms:W3CDTF">2014-10-30T17:06:39Z</dcterms:created>
  <dcterms:modified xsi:type="dcterms:W3CDTF">2018-01-12T20:21:14Z</dcterms:modified>
</cp:coreProperties>
</file>