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528"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802.19-18/0004r0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January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a:t>January 2018 Revision TG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4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pic>
        <p:nvPicPr>
          <p:cNvPr id="8" name="図 7">
            <a:extLst>
              <a:ext uri="{FF2B5EF4-FFF2-40B4-BE49-F238E27FC236}">
                <a16:creationId xmlns:a16="http://schemas.microsoft.com/office/drawing/2014/main" id="{AF305187-E3EC-4C9B-B43C-5D6416B9E018}"/>
              </a:ext>
            </a:extLst>
          </p:cNvPr>
          <p:cNvPicPr>
            <a:picLocks noChangeAspect="1"/>
          </p:cNvPicPr>
          <p:nvPr/>
        </p:nvPicPr>
        <p:blipFill>
          <a:blip r:embed="rId2"/>
          <a:stretch>
            <a:fillRect/>
          </a:stretch>
        </p:blipFill>
        <p:spPr>
          <a:xfrm>
            <a:off x="838200" y="1429470"/>
            <a:ext cx="8077200" cy="5428530"/>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Naotaka Sato</a:t>
            </a:r>
          </a:p>
          <a:p>
            <a:r>
              <a:rPr kumimoji="1" lang="en-US" altLang="ja-JP" dirty="0"/>
              <a:t>Technical editor: Chen Sun</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the revision PAR of IEEE 802.19.1</a:t>
            </a:r>
          </a:p>
          <a:p>
            <a:pPr lvl="1"/>
            <a:r>
              <a:rPr kumimoji="1" lang="en-US" altLang="ja-JP" dirty="0"/>
              <a:t>Approved PAR (19-17/0034r1)</a:t>
            </a:r>
          </a:p>
          <a:p>
            <a:pPr lvl="1"/>
            <a:endParaRPr kumimoji="1" lang="en-US" altLang="ja-JP" dirty="0"/>
          </a:p>
          <a:p>
            <a:r>
              <a:rPr kumimoji="1" lang="en-US" altLang="ja-JP" dirty="0"/>
              <a:t>There was a working group letter ballot</a:t>
            </a:r>
          </a:p>
          <a:p>
            <a:pPr lvl="1"/>
            <a:r>
              <a:rPr lang="en-US" altLang="ja-JP" dirty="0"/>
              <a:t>Ballot Closed on Dec 18</a:t>
            </a:r>
          </a:p>
          <a:p>
            <a:pPr lvl="1"/>
            <a:r>
              <a:rPr lang="en-US" altLang="ja-JP" dirty="0"/>
              <a:t>Ballot Passed 16/0/2</a:t>
            </a:r>
          </a:p>
          <a:p>
            <a:pPr lvl="1"/>
            <a:r>
              <a:rPr lang="en-US" altLang="ja-JP" dirty="0"/>
              <a:t>61 editorial comments were received (19-17/0092r1)</a:t>
            </a:r>
          </a:p>
          <a:p>
            <a:pPr lvl="1"/>
            <a:endParaRPr kumimoji="1" lang="en-US" altLang="ja-JP" dirty="0"/>
          </a:p>
          <a:p>
            <a:r>
              <a:rPr kumimoji="1" lang="en-US" altLang="ja-JP" dirty="0"/>
              <a:t>The draft of IEEE P802.19.1 revision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Resolve all comments from working group letter ballot</a:t>
            </a:r>
          </a:p>
          <a:p>
            <a:r>
              <a:rPr kumimoji="1" lang="en-US" altLang="ja-JP" dirty="0"/>
              <a:t>Develop the draft for recirculation ballot</a:t>
            </a:r>
          </a:p>
          <a:p>
            <a:r>
              <a:rPr kumimoji="1" lang="en-US" altLang="ja-JP" dirty="0"/>
              <a:t>Discussion of time line of revision work</a:t>
            </a:r>
          </a:p>
          <a:p>
            <a:r>
              <a:rPr kumimoji="1" lang="en-US" altLang="ja-JP" dirty="0"/>
              <a:t>Move to recirculation ballot</a:t>
            </a:r>
          </a:p>
          <a:p>
            <a:endParaRPr kumimoji="1" lang="en-US" altLang="ja-JP" dirty="0"/>
          </a:p>
          <a:p>
            <a:r>
              <a:rPr kumimoji="1" lang="en-US" altLang="ja-JP" dirty="0"/>
              <a:t>Please see Revision TG agenda (19-18/0003r0)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January 2018</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6374</TotalTime>
  <Words>268</Words>
  <Application>Microsoft Office PowerPoint</Application>
  <PresentationFormat>ユーザー設定</PresentationFormat>
  <Paragraphs>45</Paragraphs>
  <Slides>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January 2018 Revision TG Opening Report</vt:lpstr>
      <vt:lpstr>Schedule for the week</vt:lpstr>
      <vt:lpstr>Revision officers</vt:lpstr>
      <vt:lpstr>Backgrounds</vt:lpstr>
      <vt:lpstr>Action items during this week</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286</cp:revision>
  <cp:lastPrinted>2014-11-08T20:15:38Z</cp:lastPrinted>
  <dcterms:created xsi:type="dcterms:W3CDTF">2014-10-30T17:06:39Z</dcterms:created>
  <dcterms:modified xsi:type="dcterms:W3CDTF">2018-01-10T10:47:15Z</dcterms:modified>
</cp:coreProperties>
</file>