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419" r:id="rId18"/>
    <p:sldId id="352" r:id="rId19"/>
    <p:sldId id="422" r:id="rId20"/>
    <p:sldId id="427" r:id="rId21"/>
    <p:sldId id="412" r:id="rId22"/>
    <p:sldId id="421" r:id="rId23"/>
    <p:sldId id="425" r:id="rId24"/>
    <p:sldId id="426" r:id="rId25"/>
    <p:sldId id="416" r:id="rId26"/>
    <p:sldId id="354" r:id="rId27"/>
    <p:sldId id="339" r:id="rId28"/>
    <p:sldId id="340" r:id="rId29"/>
    <p:sldId id="355" r:id="rId3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419"/>
            <p14:sldId id="352"/>
            <p14:sldId id="422"/>
            <p14:sldId id="427"/>
            <p14:sldId id="412"/>
            <p14:sldId id="421"/>
            <p14:sldId id="425"/>
            <p14:sldId id="426"/>
            <p14:sldId id="41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2" d="100"/>
          <a:sy n="92" d="100"/>
        </p:scale>
        <p:origin x="86" y="115"/>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January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January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January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January 2018 Irvine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2018-01-14</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762"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January 2018 Revision TG meeting, document 19-18/0003r1.</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November 2017 Revision TG meeting, DCN 19-17/0089r0</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a:t>January 2018 Revision TG Opening Report (DCN 19-18/0004r0)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a:t>
            </a:r>
          </a:p>
        </p:txBody>
      </p:sp>
      <p:sp>
        <p:nvSpPr>
          <p:cNvPr id="3" name="コンテンツ プレースホルダー 2"/>
          <p:cNvSpPr>
            <a:spLocks noGrp="1"/>
          </p:cNvSpPr>
          <p:nvPr>
            <p:ph idx="1"/>
          </p:nvPr>
        </p:nvSpPr>
        <p:spPr/>
        <p:txBody>
          <a:bodyPr>
            <a:normAutofit/>
          </a:bodyPr>
          <a:lstStyle/>
          <a:p>
            <a:r>
              <a:rPr kumimoji="1" lang="en-US" altLang="ja-JP" dirty="0"/>
              <a:t>19-17/0092r1: P802.19.1a 1st sponsor ballot Comments and Resolutions (C. Sun)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996064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8" name="図 7">
            <a:extLst>
              <a:ext uri="{FF2B5EF4-FFF2-40B4-BE49-F238E27FC236}">
                <a16:creationId xmlns:a16="http://schemas.microsoft.com/office/drawing/2014/main" id="{AD174F59-1C51-4270-AD95-49331C528353}"/>
              </a:ext>
            </a:extLst>
          </p:cNvPr>
          <p:cNvPicPr>
            <a:picLocks noChangeAspect="1"/>
          </p:cNvPicPr>
          <p:nvPr/>
        </p:nvPicPr>
        <p:blipFill>
          <a:blip r:embed="rId2"/>
          <a:stretch>
            <a:fillRect/>
          </a:stretch>
        </p:blipFill>
        <p:spPr>
          <a:xfrm>
            <a:off x="780024" y="1371600"/>
            <a:ext cx="8193552" cy="5506728"/>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endParaRPr kumimoji="1" lang="en-US" altLang="ja-JP" dirty="0"/>
          </a:p>
          <a:p>
            <a:endParaRPr kumimoji="1" lang="en-US" altLang="ja-JP" dirty="0"/>
          </a:p>
          <a:p>
            <a:pPr lvl="1"/>
            <a:r>
              <a:rPr kumimoji="1" lang="en-US" altLang="ja-JP" dirty="0"/>
              <a:t>Move: </a:t>
            </a:r>
          </a:p>
          <a:p>
            <a:pPr lvl="1"/>
            <a:r>
              <a:rPr kumimoji="1" lang="en-US" altLang="ja-JP" dirty="0"/>
              <a:t>Second: </a:t>
            </a:r>
          </a:p>
          <a:p>
            <a:pPr lvl="1"/>
            <a:endParaRPr kumimoji="1" lang="en-US" altLang="ja-JP" dirty="0"/>
          </a:p>
          <a:p>
            <a:pPr lvl="1"/>
            <a:r>
              <a:rPr kumimoji="1" lang="en-US" altLang="ja-JP" dirty="0"/>
              <a:t>Y: /N: /A: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480800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Approval of the draft</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648225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IEEE P802.19.1-D2.0</a:t>
            </a:r>
          </a:p>
        </p:txBody>
      </p:sp>
      <p:sp>
        <p:nvSpPr>
          <p:cNvPr id="3" name="コンテンツ プレースホルダー 2"/>
          <p:cNvSpPr>
            <a:spLocks noGrp="1"/>
          </p:cNvSpPr>
          <p:nvPr>
            <p:ph idx="1"/>
          </p:nvPr>
        </p:nvSpPr>
        <p:spPr/>
        <p:txBody>
          <a:bodyPr>
            <a:normAutofit/>
          </a:bodyPr>
          <a:lstStyle/>
          <a:p>
            <a:r>
              <a:rPr kumimoji="1" lang="en-US" altLang="ja-JP" dirty="0"/>
              <a:t>The latest draft is presented by Technical editor</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131371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Draft approval</a:t>
            </a:r>
          </a:p>
        </p:txBody>
      </p:sp>
      <p:sp>
        <p:nvSpPr>
          <p:cNvPr id="3" name="コンテンツ プレースホルダー 2"/>
          <p:cNvSpPr>
            <a:spLocks noGrp="1"/>
          </p:cNvSpPr>
          <p:nvPr>
            <p:ph idx="1"/>
          </p:nvPr>
        </p:nvSpPr>
        <p:spPr/>
        <p:txBody>
          <a:bodyPr>
            <a:normAutofit/>
          </a:bodyPr>
          <a:lstStyle/>
          <a:p>
            <a:r>
              <a:rPr kumimoji="1" lang="en-US" altLang="ja-JP" dirty="0"/>
              <a:t>Approve IEEE P802.19.1-D2.0 as the draft.</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991952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#2</a:t>
            </a:r>
          </a:p>
        </p:txBody>
      </p:sp>
      <p:sp>
        <p:nvSpPr>
          <p:cNvPr id="3" name="コンテンツ プレースホルダー 2"/>
          <p:cNvSpPr>
            <a:spLocks noGrp="1"/>
          </p:cNvSpPr>
          <p:nvPr>
            <p:ph idx="1"/>
          </p:nvPr>
        </p:nvSpPr>
        <p:spPr/>
        <p:txBody>
          <a:bodyPr>
            <a:normAutofit/>
          </a:bodyPr>
          <a:lstStyle/>
          <a:p>
            <a:endParaRPr kumimoji="1" lang="en-US" altLang="ja-JP" dirty="0"/>
          </a:p>
          <a:p>
            <a:pPr lvl="1"/>
            <a:r>
              <a:rPr kumimoji="1" lang="en-US" altLang="ja-JP" dirty="0"/>
              <a:t>Move: </a:t>
            </a:r>
          </a:p>
          <a:p>
            <a:pPr lvl="1"/>
            <a:r>
              <a:rPr kumimoji="1" lang="en-US" altLang="ja-JP" dirty="0"/>
              <a:t>Second: </a:t>
            </a:r>
          </a:p>
          <a:p>
            <a:pPr lvl="1"/>
            <a:endParaRPr kumimoji="1" lang="en-US" altLang="ja-JP" dirty="0"/>
          </a:p>
          <a:p>
            <a:pPr lvl="1"/>
            <a:r>
              <a:rPr kumimoji="1" lang="en-US" altLang="ja-JP" dirty="0"/>
              <a:t>Y: /N: /A: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19-17/0064r1: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Comments resolution from recirculation ballot</a:t>
            </a:r>
          </a:p>
          <a:p>
            <a:r>
              <a:rPr kumimoji="1" lang="en-US" altLang="ja-JP" dirty="0"/>
              <a:t>Move to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Feb. 21, 2017: 1am ET (Wednesday, Feb. 21,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Comments resolution from WG Letter Ballot</a:t>
            </a:r>
          </a:p>
          <a:p>
            <a:r>
              <a:rPr kumimoji="1" lang="en-US" altLang="ja-JP" dirty="0"/>
              <a:t>Technical presentations and text proposals</a:t>
            </a:r>
          </a:p>
          <a:p>
            <a:r>
              <a:rPr kumimoji="1" lang="en-US" altLang="ja-JP" dirty="0"/>
              <a:t>Review project timeline</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Monday AM2</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Monday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November 2017 Revision TG meeting minutes</a:t>
            </a:r>
          </a:p>
          <a:p>
            <a:r>
              <a:rPr kumimoji="1" lang="en-US" altLang="ja-JP" dirty="0"/>
              <a:t>Revision TG Opening report</a:t>
            </a:r>
          </a:p>
          <a:p>
            <a:r>
              <a:rPr kumimoji="1" lang="en-US" altLang="ja-JP" dirty="0"/>
              <a:t>Comments resolution from WG Letter Ballot</a:t>
            </a:r>
          </a:p>
          <a:p>
            <a:r>
              <a:rPr kumimoji="1" lang="en-US" altLang="ja-JP" dirty="0"/>
              <a:t>Technical presentations and text proposals</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Comments from Working group letter ballot</a:t>
            </a:r>
          </a:p>
          <a:p>
            <a:pPr lvl="1"/>
            <a:r>
              <a:rPr kumimoji="1" lang="en-US" altLang="ja-JP" dirty="0"/>
              <a:t>19-17/0092r1: P802.19.1a 1st sponsor ballot Comments and Resolutions (C. Sun)</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10004</TotalTime>
  <Words>827</Words>
  <Application>Microsoft Office PowerPoint</Application>
  <PresentationFormat>ユーザー設定</PresentationFormat>
  <Paragraphs>198</Paragraphs>
  <Slides>29</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29</vt:i4>
      </vt:variant>
    </vt:vector>
  </HeadingPairs>
  <TitlesOfParts>
    <vt:vector size="37" baseType="lpstr">
      <vt:lpstr>Arial Unicode MS</vt:lpstr>
      <vt:lpstr>MS Gothic</vt:lpstr>
      <vt:lpstr>Arial</vt:lpstr>
      <vt:lpstr>Calibri</vt:lpstr>
      <vt:lpstr>Courier New</vt:lpstr>
      <vt:lpstr>Times New Roman</vt:lpstr>
      <vt:lpstr>Office Theme</vt:lpstr>
      <vt:lpstr>Document</vt:lpstr>
      <vt:lpstr>Revision TG January 2018 Irvine Meeting Agenda</vt:lpstr>
      <vt:lpstr>Agenda graphic</vt:lpstr>
      <vt:lpstr>Meeting protocol</vt:lpstr>
      <vt:lpstr>Attendance</vt:lpstr>
      <vt:lpstr>Agenda items for this week</vt:lpstr>
      <vt:lpstr>PowerPoint プレゼンテーション</vt:lpstr>
      <vt:lpstr>Agenda for Monday AM2</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Comments resolution</vt:lpstr>
      <vt:lpstr>Motion #1</vt:lpstr>
      <vt:lpstr>Agenda for Tuesday PM1</vt:lpstr>
      <vt:lpstr>Review IEEE P802.19.1-D2.0</vt:lpstr>
      <vt:lpstr>Draft approval</vt:lpstr>
      <vt:lpstr>Motion #2</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598</cp:revision>
  <cp:lastPrinted>2014-11-08T20:15:38Z</cp:lastPrinted>
  <dcterms:created xsi:type="dcterms:W3CDTF">2014-10-30T17:06:39Z</dcterms:created>
  <dcterms:modified xsi:type="dcterms:W3CDTF">2018-01-12T20:20:10Z</dcterms:modified>
</cp:coreProperties>
</file>