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17" r:id="rId3"/>
    <p:sldId id="323" r:id="rId4"/>
    <p:sldId id="325"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14"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802.19-17/0090r0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November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November 2017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2017-11-08</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9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November 2017 IEEE 802.19 meeting in Orlando, FL.</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Approved three proposal text.</a:t>
            </a:r>
          </a:p>
          <a:p>
            <a:pPr lvl="1"/>
            <a:r>
              <a:rPr kumimoji="1" lang="en-US" altLang="ja-JP" dirty="0"/>
              <a:t>19-17/0077r1: Text Proposal for Annex A of IEEE 802.19.1 Rev</a:t>
            </a:r>
          </a:p>
          <a:p>
            <a:pPr lvl="1"/>
            <a:r>
              <a:rPr kumimoji="1" lang="en-US" altLang="ja-JP" dirty="0"/>
              <a:t>19-17/0078r0: Text Proposal for Annex B of IEEE 802.19.1 Rev</a:t>
            </a:r>
          </a:p>
          <a:p>
            <a:pPr lvl="1"/>
            <a:r>
              <a:rPr kumimoji="1" lang="en-US" altLang="ja-JP" dirty="0"/>
              <a:t>19-17/0079r0: Text Proposal for Annex C of IEEE 802.19.1 Rev</a:t>
            </a:r>
          </a:p>
          <a:p>
            <a:pPr lvl="1"/>
            <a:endParaRPr kumimoji="1" lang="en-US" altLang="ja-JP" dirty="0"/>
          </a:p>
          <a:p>
            <a:r>
              <a:rPr kumimoji="1" lang="en-US" altLang="ja-JP" dirty="0"/>
              <a:t>Approved draft D1.0</a:t>
            </a:r>
          </a:p>
          <a:p>
            <a:pPr lvl="1"/>
            <a:r>
              <a:rPr kumimoji="1" lang="en-US" altLang="ja-JP" dirty="0"/>
              <a:t>This draft will use for WG letter ballot</a:t>
            </a:r>
          </a:p>
          <a:p>
            <a:pPr lvl="1"/>
            <a:endParaRPr kumimoji="1" lang="en-US" altLang="ja-JP" dirty="0"/>
          </a:p>
          <a:p>
            <a:r>
              <a:rPr kumimoji="1" lang="en-US" altLang="ja-JP" dirty="0"/>
              <a:t>Project time line for the revision work was no changed</a:t>
            </a:r>
          </a:p>
          <a:p>
            <a:pPr lvl="1"/>
            <a:r>
              <a:rPr kumimoji="1" lang="en-US" altLang="ja-JP" dirty="0"/>
              <a:t>DCN 19-17/0064r1 (see next slide)</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TG Motion</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letter ballot using the IEEE P802.19.1 revision draft D1.0 no later than December 8, 2017</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kumimoji="1" lang="en-US" altLang="ja-JP" dirty="0"/>
              <a:t>Y: 3/N: 0/A: 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November 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Comments resolution from Working Group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6372</TotalTime>
  <Words>293</Words>
  <Application>Microsoft Office PowerPoint</Application>
  <PresentationFormat>ユーザー設定</PresentationFormat>
  <Paragraphs>45</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November 2017 Revision TG Closing Report</vt:lpstr>
      <vt:lpstr>Abstract</vt:lpstr>
      <vt:lpstr>Results of the week</vt:lpstr>
      <vt:lpstr>TG Motion</vt:lpstr>
      <vt:lpstr>November 2017 meeting Objectives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250</cp:revision>
  <cp:lastPrinted>2014-11-08T20:15:38Z</cp:lastPrinted>
  <dcterms:created xsi:type="dcterms:W3CDTF">2014-10-30T17:06:39Z</dcterms:created>
  <dcterms:modified xsi:type="dcterms:W3CDTF">2017-11-08T19:22:43Z</dcterms:modified>
</cp:coreProperties>
</file>