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3" r:id="rId3"/>
    <p:sldId id="324" r:id="rId4"/>
    <p:sldId id="316"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1"/>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9" d="100"/>
          <a:sy n="109" d="100"/>
        </p:scale>
        <p:origin x="-360"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November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802.19-17/0086r0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November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November 2017 Revision TG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a:t>
            </a:r>
            <a:r>
              <a:rPr lang="en-GB" sz="2133" b="0" smtClean="0"/>
              <a:t>2017-11-01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3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79178"/>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Naotaka Sato</a:t>
            </a:r>
          </a:p>
          <a:p>
            <a:r>
              <a:rPr kumimoji="1" lang="en-US" altLang="ja-JP" dirty="0"/>
              <a:t>Technical editor: Chen Sun</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the revision PAR of IEEE 802.19.1</a:t>
            </a:r>
          </a:p>
          <a:p>
            <a:pPr lvl="1"/>
            <a:r>
              <a:rPr kumimoji="1" lang="en-US" altLang="ja-JP" dirty="0"/>
              <a:t>Approved PAR (19-17/0034r1)</a:t>
            </a:r>
          </a:p>
          <a:p>
            <a:pPr marL="487693" lvl="1" indent="0">
              <a:buNone/>
            </a:pPr>
            <a:endParaRPr kumimoji="1" lang="en-US" altLang="ja-JP" dirty="0"/>
          </a:p>
          <a:p>
            <a:r>
              <a:rPr kumimoji="1" lang="en-US" altLang="ja-JP" dirty="0"/>
              <a:t>This is the second meeting</a:t>
            </a:r>
          </a:p>
          <a:p>
            <a:pPr lvl="1"/>
            <a:endParaRPr kumimoji="1" lang="en-US" altLang="ja-JP" dirty="0"/>
          </a:p>
          <a:p>
            <a:r>
              <a:rPr kumimoji="1" lang="en-US" altLang="ja-JP" dirty="0"/>
              <a:t>The candidate draft of IEEE P802.19.1 revision is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Review the text proposals</a:t>
            </a:r>
          </a:p>
          <a:p>
            <a:r>
              <a:rPr kumimoji="1" lang="en-US" altLang="ja-JP" dirty="0"/>
              <a:t>Review the latest draft</a:t>
            </a:r>
          </a:p>
          <a:p>
            <a:r>
              <a:rPr kumimoji="1" lang="en-US" altLang="ja-JP" dirty="0"/>
              <a:t>Discussion of time line of revision work</a:t>
            </a:r>
          </a:p>
          <a:p>
            <a:r>
              <a:rPr kumimoji="1" lang="en-US" altLang="ja-JP" dirty="0"/>
              <a:t>Move to WG Letter Ballot</a:t>
            </a:r>
          </a:p>
          <a:p>
            <a:endParaRPr kumimoji="1" lang="en-US" altLang="ja-JP" dirty="0"/>
          </a:p>
          <a:p>
            <a:r>
              <a:rPr kumimoji="1" lang="en-US" altLang="ja-JP" dirty="0"/>
              <a:t>Please see Revision TG agenda (</a:t>
            </a:r>
            <a:r>
              <a:rPr kumimoji="1" lang="en-US" altLang="ja-JP" dirty="0" smtClean="0"/>
              <a:t>19-17/0085r0</a:t>
            </a:r>
            <a:r>
              <a:rPr kumimoji="1" lang="en-US" altLang="ja-JP" dirty="0"/>
              <a: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6362</TotalTime>
  <Words>224</Words>
  <Application>Microsoft Office PowerPoint</Application>
  <PresentationFormat>ユーザー設定</PresentationFormat>
  <Paragraphs>42</Paragraphs>
  <Slides>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Office Theme</vt:lpstr>
      <vt:lpstr>Document</vt:lpstr>
      <vt:lpstr>November 2017 Revision TG Opening Report</vt:lpstr>
      <vt:lpstr>Schedule for the week</vt:lpstr>
      <vt:lpstr>Revision officers</vt:lpstr>
      <vt:lpstr>Backgrounds</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282</cp:revision>
  <cp:lastPrinted>2014-11-08T20:15:38Z</cp:lastPrinted>
  <dcterms:created xsi:type="dcterms:W3CDTF">2014-10-30T17:06:39Z</dcterms:created>
  <dcterms:modified xsi:type="dcterms:W3CDTF">2017-10-31T23:49:36Z</dcterms:modified>
</cp:coreProperties>
</file>