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23" r:id="rId3"/>
    <p:sldId id="324" r:id="rId4"/>
    <p:sldId id="316" r:id="rId5"/>
    <p:sldId id="321"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3"/>
            <p14:sldId id="324"/>
            <p14:sldId id="316"/>
            <p14:sldId id="321"/>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09" d="100"/>
          <a:sy n="109" d="100"/>
        </p:scale>
        <p:origin x="-360" y="-7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7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November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November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802.19-17/0086r0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November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a:t>November 2017 Revision TG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a:t>:</a:t>
            </a:r>
            <a:r>
              <a:rPr lang="en-GB" sz="2133" b="0"/>
              <a:t> </a:t>
            </a:r>
            <a:r>
              <a:rPr lang="en-GB" sz="2133" b="0" smtClean="0"/>
              <a:t>2017-11-01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38"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en-US" altLang="ja-JP" dirty="0"/>
          </a:p>
        </p:txBody>
      </p:sp>
      <p:sp>
        <p:nvSpPr>
          <p:cNvPr id="2" name="タイトル 1"/>
          <p:cNvSpPr>
            <a:spLocks noGrp="1"/>
          </p:cNvSpPr>
          <p:nvPr>
            <p:ph type="title"/>
          </p:nvPr>
        </p:nvSpPr>
        <p:spPr/>
        <p:txBody>
          <a:bodyPr/>
          <a:lstStyle/>
          <a:p>
            <a:r>
              <a:rPr kumimoji="1" lang="en-US" altLang="ja-JP" dirty="0"/>
              <a:t>Schedule for the week</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2" y="1479178"/>
            <a:ext cx="8077198"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262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officers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Chair: Naotaka Sato</a:t>
            </a:r>
          </a:p>
          <a:p>
            <a:r>
              <a:rPr kumimoji="1" lang="en-US" altLang="ja-JP" dirty="0"/>
              <a:t>Technical editor: Chen Sun</a:t>
            </a:r>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264084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Backgrounds</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IEEE SASB approved to the revision PAR of IEEE 802.19.1</a:t>
            </a:r>
          </a:p>
          <a:p>
            <a:pPr lvl="1"/>
            <a:r>
              <a:rPr kumimoji="1" lang="en-US" altLang="ja-JP" dirty="0"/>
              <a:t>Approved PAR (19-17/0034r1)</a:t>
            </a:r>
          </a:p>
          <a:p>
            <a:pPr marL="487693" lvl="1" indent="0">
              <a:buNone/>
            </a:pPr>
            <a:endParaRPr kumimoji="1" lang="en-US" altLang="ja-JP" dirty="0"/>
          </a:p>
          <a:p>
            <a:r>
              <a:rPr kumimoji="1" lang="en-US" altLang="ja-JP" dirty="0"/>
              <a:t>This is the second meeting</a:t>
            </a:r>
          </a:p>
          <a:p>
            <a:pPr lvl="1"/>
            <a:endParaRPr kumimoji="1" lang="en-US" altLang="ja-JP" dirty="0"/>
          </a:p>
          <a:p>
            <a:r>
              <a:rPr kumimoji="1" lang="en-US" altLang="ja-JP" dirty="0"/>
              <a:t>The candidate draft of IEEE P802.19.1 revision is available for WG members area (password protected)</a:t>
            </a:r>
          </a:p>
          <a:p>
            <a:pPr lvl="1"/>
            <a:r>
              <a:rPr kumimoji="1" lang="en-US" altLang="ja-JP" dirty="0"/>
              <a:t>http://www.ieee802.org/19/private/draft.htm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Review the text proposals</a:t>
            </a:r>
          </a:p>
          <a:p>
            <a:r>
              <a:rPr kumimoji="1" lang="en-US" altLang="ja-JP" dirty="0"/>
              <a:t>Review the latest draft</a:t>
            </a:r>
          </a:p>
          <a:p>
            <a:r>
              <a:rPr kumimoji="1" lang="en-US" altLang="ja-JP" dirty="0"/>
              <a:t>Discussion of time line of revision work</a:t>
            </a:r>
          </a:p>
          <a:p>
            <a:r>
              <a:rPr kumimoji="1" lang="en-US" altLang="ja-JP" dirty="0"/>
              <a:t>Move to WG Letter Ballot</a:t>
            </a:r>
          </a:p>
          <a:p>
            <a:endParaRPr kumimoji="1" lang="en-US" altLang="ja-JP" dirty="0"/>
          </a:p>
          <a:p>
            <a:r>
              <a:rPr kumimoji="1" lang="en-US" altLang="ja-JP" dirty="0"/>
              <a:t>Please see Revision TG agenda (</a:t>
            </a:r>
            <a:r>
              <a:rPr kumimoji="1" lang="en-US" altLang="ja-JP" dirty="0" smtClean="0"/>
              <a:t>19-17/0085r0</a:t>
            </a:r>
            <a:r>
              <a:rPr kumimoji="1" lang="en-US" altLang="ja-JP" dirty="0"/>
              <a: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November 2017</a:t>
            </a:r>
            <a:endParaRPr lang="en-GB" dirty="0"/>
          </a:p>
        </p:txBody>
      </p:sp>
    </p:spTree>
    <p:extLst>
      <p:ext uri="{BB962C8B-B14F-4D97-AF65-F5344CB8AC3E}">
        <p14:creationId xmlns:p14="http://schemas.microsoft.com/office/powerpoint/2010/main" val="9450848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6362</TotalTime>
  <Words>224</Words>
  <Application>Microsoft Office PowerPoint</Application>
  <PresentationFormat>ユーザー設定</PresentationFormat>
  <Paragraphs>42</Paragraphs>
  <Slides>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7" baseType="lpstr">
      <vt:lpstr>Office Theme</vt:lpstr>
      <vt:lpstr>Document</vt:lpstr>
      <vt:lpstr>November 2017 Revision TG Opening Report</vt:lpstr>
      <vt:lpstr>Schedule for the week</vt:lpstr>
      <vt:lpstr>Revision officers</vt:lpstr>
      <vt:lpstr>Backgrounds</vt:lpstr>
      <vt:lpstr>Action items during this week</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282</cp:revision>
  <cp:lastPrinted>2014-11-08T20:15:38Z</cp:lastPrinted>
  <dcterms:created xsi:type="dcterms:W3CDTF">2014-10-30T17:06:39Z</dcterms:created>
  <dcterms:modified xsi:type="dcterms:W3CDTF">2017-10-31T23:49:36Z</dcterms:modified>
</cp:coreProperties>
</file>