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1" r:id="rId20"/>
    <p:sldId id="422" r:id="rId21"/>
    <p:sldId id="420" r:id="rId22"/>
    <p:sldId id="424" r:id="rId23"/>
    <p:sldId id="412" r:id="rId24"/>
    <p:sldId id="425" r:id="rId25"/>
    <p:sldId id="426" r:id="rId26"/>
    <p:sldId id="416" r:id="rId27"/>
    <p:sldId id="354" r:id="rId28"/>
    <p:sldId id="339" r:id="rId29"/>
    <p:sldId id="340" r:id="rId30"/>
    <p:sldId id="355" r:id="rId3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1"/>
            <p14:sldId id="422"/>
            <p14:sldId id="420"/>
            <p14:sldId id="424"/>
            <p14:sldId id="412"/>
            <p14:sldId id="425"/>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2" d="100"/>
          <a:sy n="92" d="100"/>
        </p:scale>
        <p:origin x="72" y="11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802.19-17/0085r2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November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November 2017 Orlando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2017-11-08</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54"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November 2017 Revision TG meeting, document 19-17/0085r1.</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September 2017 Revision TG meeting, DCN 19-16/0080r0</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November 2017 Revision TG Opening Report (DCN 19-17/0086r0)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IEEE P802.19.1-D0.1</a:t>
            </a:r>
          </a:p>
        </p:txBody>
      </p:sp>
      <p:sp>
        <p:nvSpPr>
          <p:cNvPr id="3" name="コンテンツ プレースホルダー 2"/>
          <p:cNvSpPr>
            <a:spLocks noGrp="1"/>
          </p:cNvSpPr>
          <p:nvPr>
            <p:ph idx="1"/>
          </p:nvPr>
        </p:nvSpPr>
        <p:spPr/>
        <p:txBody>
          <a:bodyPr>
            <a:normAutofit/>
          </a:bodyPr>
          <a:lstStyle/>
          <a:p>
            <a:r>
              <a:rPr kumimoji="1" lang="en-US" altLang="ja-JP" dirty="0"/>
              <a:t>The latest draft is presented by Technical editor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13137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Draft approval</a:t>
            </a:r>
          </a:p>
        </p:txBody>
      </p:sp>
      <p:sp>
        <p:nvSpPr>
          <p:cNvPr id="3" name="コンテンツ プレースホルダー 2"/>
          <p:cNvSpPr>
            <a:spLocks noGrp="1"/>
          </p:cNvSpPr>
          <p:nvPr>
            <p:ph idx="1"/>
          </p:nvPr>
        </p:nvSpPr>
        <p:spPr/>
        <p:txBody>
          <a:bodyPr>
            <a:normAutofit/>
          </a:bodyPr>
          <a:lstStyle/>
          <a:p>
            <a:r>
              <a:rPr kumimoji="1" lang="en-US" altLang="ja-JP" dirty="0"/>
              <a:t>Approve IEEE P802.19.1-D0.1 as the candidate draft.</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71650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19-17/0077r1, 19-17/0078r0, and 19-17/0079r0 instruct the editor to implement approved text proposals and update to the IEEE P802.19.1 candidate draft D0.1 before PM1 session on November 8, 2017</a:t>
            </a:r>
          </a:p>
          <a:p>
            <a:pPr lvl="1"/>
            <a:endParaRPr kumimoji="1" lang="en-US" altLang="ja-JP" dirty="0"/>
          </a:p>
          <a:p>
            <a:pPr lvl="1"/>
            <a:r>
              <a:rPr kumimoji="1" lang="en-US" altLang="ja-JP" dirty="0"/>
              <a:t>Move: S. Furuichi</a:t>
            </a:r>
          </a:p>
          <a:p>
            <a:pPr lvl="1"/>
            <a:r>
              <a:rPr kumimoji="1" lang="en-US" altLang="ja-JP" dirty="0"/>
              <a:t>Second: H. Kang</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816323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Approval of the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Draft approval</a:t>
            </a:r>
          </a:p>
        </p:txBody>
      </p:sp>
      <p:sp>
        <p:nvSpPr>
          <p:cNvPr id="3" name="コンテンツ プレースホルダー 2"/>
          <p:cNvSpPr>
            <a:spLocks noGrp="1"/>
          </p:cNvSpPr>
          <p:nvPr>
            <p:ph idx="1"/>
          </p:nvPr>
        </p:nvSpPr>
        <p:spPr/>
        <p:txBody>
          <a:bodyPr>
            <a:normAutofit/>
          </a:bodyPr>
          <a:lstStyle/>
          <a:p>
            <a:r>
              <a:rPr kumimoji="1" lang="en-US" altLang="ja-JP" dirty="0"/>
              <a:t>Approve IEEE P802.19.1-D1.0 as the draft.</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91952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letter ballot using the IEEE P802.19.1 revision draft D1.0 no later than December 8, 2017</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kumimoji="1" lang="en-US" altLang="ja-JP" dirty="0"/>
              <a:t>Y: 3/N: 0/A: 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Technical presentations and text proposals</a:t>
            </a:r>
          </a:p>
          <a:p>
            <a:r>
              <a:rPr kumimoji="1" lang="en-US" altLang="ja-JP" dirty="0"/>
              <a:t>Review and approve the revision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September 2017 Revision TG meeting minutes</a:t>
            </a:r>
          </a:p>
          <a:p>
            <a:r>
              <a:rPr kumimoji="1" lang="en-US" altLang="ja-JP" dirty="0"/>
              <a:t>Revision TG Opening report</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9961</TotalTime>
  <Words>970</Words>
  <Application>Microsoft Office PowerPoint</Application>
  <PresentationFormat>ユーザー設定</PresentationFormat>
  <Paragraphs>214</Paragraphs>
  <Slides>30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8" baseType="lpstr">
      <vt:lpstr>Arial Unicode MS</vt:lpstr>
      <vt:lpstr>MS Gothic</vt:lpstr>
      <vt:lpstr>Arial</vt:lpstr>
      <vt:lpstr>Calibri</vt:lpstr>
      <vt:lpstr>Courier New</vt:lpstr>
      <vt:lpstr>Times New Roman</vt:lpstr>
      <vt:lpstr>Office Theme</vt:lpstr>
      <vt:lpstr>Document</vt:lpstr>
      <vt:lpstr>Revision TG November 2017 Orlando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Review IEEE P802.19.1-D0.1</vt:lpstr>
      <vt:lpstr>Draft approval</vt:lpstr>
      <vt:lpstr>Technical presentations and text proposals</vt:lpstr>
      <vt:lpstr>Motion #1</vt:lpstr>
      <vt:lpstr>Agenda for Wednesday PM1</vt:lpstr>
      <vt:lpstr>Draft approval</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590</cp:revision>
  <cp:lastPrinted>2014-11-08T20:15:38Z</cp:lastPrinted>
  <dcterms:created xsi:type="dcterms:W3CDTF">2014-10-30T17:06:39Z</dcterms:created>
  <dcterms:modified xsi:type="dcterms:W3CDTF">2017-11-08T18:48:39Z</dcterms:modified>
</cp:coreProperties>
</file>