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419" r:id="rId18"/>
    <p:sldId id="352" r:id="rId19"/>
    <p:sldId id="421" r:id="rId20"/>
    <p:sldId id="422" r:id="rId21"/>
    <p:sldId id="420" r:id="rId22"/>
    <p:sldId id="424" r:id="rId23"/>
    <p:sldId id="412" r:id="rId24"/>
    <p:sldId id="417" r:id="rId25"/>
    <p:sldId id="416" r:id="rId26"/>
    <p:sldId id="354" r:id="rId27"/>
    <p:sldId id="339" r:id="rId28"/>
    <p:sldId id="340" r:id="rId29"/>
    <p:sldId id="355" r:id="rId3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419"/>
            <p14:sldId id="352"/>
            <p14:sldId id="421"/>
            <p14:sldId id="422"/>
            <p14:sldId id="420"/>
            <p14:sldId id="424"/>
            <p14:sldId id="412"/>
            <p14:sldId id="417"/>
            <p14:sldId id="416"/>
            <p14:sldId id="354"/>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varScale="1">
        <p:scale>
          <a:sx n="92" d="100"/>
          <a:sy n="92" d="100"/>
        </p:scale>
        <p:origin x="72" y="115"/>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November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November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802.19-17/0085r1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November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Revision</a:t>
            </a:r>
            <a:r>
              <a:rPr lang="en-US" dirty="0"/>
              <a:t> TG November 2017 Orlando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2017-11-07</a:t>
            </a:r>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749"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November 2017 Revision TG meeting, document 19-17/0085r1.</a:t>
            </a:r>
          </a:p>
          <a:p>
            <a:pPr lvl="1"/>
            <a:endParaRPr kumimoji="1" lang="en-US" altLang="ja-JP" dirty="0"/>
          </a:p>
          <a:p>
            <a:pPr lvl="1"/>
            <a:endParaRPr kumimoji="1" lang="en-US" altLang="ja-JP" dirty="0"/>
          </a:p>
          <a:p>
            <a:pPr lvl="1"/>
            <a:r>
              <a:rPr lang="en-US" altLang="ja-JP" dirty="0"/>
              <a:t>Approved by unanimous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43330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September 2017 Revision TG meeting, DCN 19-16/0080r0</a:t>
            </a:r>
          </a:p>
          <a:p>
            <a:pPr lvl="1"/>
            <a:endParaRPr kumimoji="1" lang="en-US" altLang="ja-JP" dirty="0"/>
          </a:p>
          <a:p>
            <a:pPr lvl="1"/>
            <a:r>
              <a:rPr lang="en-US" altLang="ja-JP" dirty="0"/>
              <a:t>Approved by unanimous consensus</a:t>
            </a:r>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TG Opening report</a:t>
            </a:r>
          </a:p>
        </p:txBody>
      </p:sp>
      <p:sp>
        <p:nvSpPr>
          <p:cNvPr id="3" name="コンテンツ プレースホルダー 2"/>
          <p:cNvSpPr>
            <a:spLocks noGrp="1"/>
          </p:cNvSpPr>
          <p:nvPr>
            <p:ph idx="1"/>
          </p:nvPr>
        </p:nvSpPr>
        <p:spPr/>
        <p:txBody>
          <a:bodyPr>
            <a:normAutofit/>
          </a:bodyPr>
          <a:lstStyle/>
          <a:p>
            <a:r>
              <a:rPr kumimoji="1" lang="en-US" altLang="ja-JP" dirty="0"/>
              <a:t>November 2017 Revision TG Opening Report (DCN 19-17/0086r0)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449429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IEEE P802.19.1-D0.1</a:t>
            </a:r>
          </a:p>
        </p:txBody>
      </p:sp>
      <p:sp>
        <p:nvSpPr>
          <p:cNvPr id="3" name="コンテンツ プレースホルダー 2"/>
          <p:cNvSpPr>
            <a:spLocks noGrp="1"/>
          </p:cNvSpPr>
          <p:nvPr>
            <p:ph idx="1"/>
          </p:nvPr>
        </p:nvSpPr>
        <p:spPr/>
        <p:txBody>
          <a:bodyPr>
            <a:normAutofit/>
          </a:bodyPr>
          <a:lstStyle/>
          <a:p>
            <a:r>
              <a:rPr kumimoji="1" lang="en-US" altLang="ja-JP" dirty="0"/>
              <a:t>The latest draft is presented by Technical editor</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January 2017</a:t>
            </a:r>
            <a:endParaRPr lang="en-GB" dirty="0"/>
          </a:p>
        </p:txBody>
      </p:sp>
    </p:spTree>
    <p:extLst>
      <p:ext uri="{BB962C8B-B14F-4D97-AF65-F5344CB8AC3E}">
        <p14:creationId xmlns:p14="http://schemas.microsoft.com/office/powerpoint/2010/main" val="3131371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2" y="1479178"/>
            <a:ext cx="8077198"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Draft approval</a:t>
            </a:r>
          </a:p>
        </p:txBody>
      </p:sp>
      <p:sp>
        <p:nvSpPr>
          <p:cNvPr id="3" name="コンテンツ プレースホルダー 2"/>
          <p:cNvSpPr>
            <a:spLocks noGrp="1"/>
          </p:cNvSpPr>
          <p:nvPr>
            <p:ph idx="1"/>
          </p:nvPr>
        </p:nvSpPr>
        <p:spPr/>
        <p:txBody>
          <a:bodyPr>
            <a:normAutofit/>
          </a:bodyPr>
          <a:lstStyle/>
          <a:p>
            <a:r>
              <a:rPr kumimoji="1" lang="en-US" altLang="ja-JP" dirty="0"/>
              <a:t>Approve IEEE P802.19.1-D0.1 as the candidate draft.</a:t>
            </a:r>
          </a:p>
          <a:p>
            <a:pPr lvl="1"/>
            <a:endParaRPr kumimoji="1" lang="en-US" altLang="ja-JP" dirty="0"/>
          </a:p>
          <a:p>
            <a:pPr lvl="1"/>
            <a:r>
              <a:rPr lang="en-US" altLang="ja-JP" dirty="0"/>
              <a:t>Approved by unanimous consensus</a:t>
            </a:r>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January 2017</a:t>
            </a:r>
            <a:endParaRPr lang="en-GB" dirty="0"/>
          </a:p>
        </p:txBody>
      </p:sp>
    </p:spTree>
    <p:extLst>
      <p:ext uri="{BB962C8B-B14F-4D97-AF65-F5344CB8AC3E}">
        <p14:creationId xmlns:p14="http://schemas.microsoft.com/office/powerpoint/2010/main" val="19960648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Technical presentations and text proposals</a:t>
            </a:r>
          </a:p>
        </p:txBody>
      </p:sp>
      <p:sp>
        <p:nvSpPr>
          <p:cNvPr id="3" name="コンテンツ プレースホルダー 2"/>
          <p:cNvSpPr>
            <a:spLocks noGrp="1"/>
          </p:cNvSpPr>
          <p:nvPr>
            <p:ph idx="1"/>
          </p:nvPr>
        </p:nvSpPr>
        <p:spPr/>
        <p:txBody>
          <a:bodyPr>
            <a:normAutofit/>
          </a:bodyPr>
          <a:lstStyle/>
          <a:p>
            <a:r>
              <a:rPr kumimoji="1" lang="en-US" altLang="ja-JP" dirty="0"/>
              <a:t>Text proposals</a:t>
            </a:r>
          </a:p>
          <a:p>
            <a:pPr lvl="1"/>
            <a:r>
              <a:rPr kumimoji="1" lang="en-US" altLang="ja-JP" dirty="0"/>
              <a:t>19-17/0077r1: Text Proposal for Annex A of IEEE 802.19.1 Rev (S. Furuichi)</a:t>
            </a:r>
          </a:p>
          <a:p>
            <a:pPr lvl="1"/>
            <a:r>
              <a:rPr kumimoji="1" lang="en-US" altLang="ja-JP" dirty="0"/>
              <a:t>19-17/0078r0: Text Proposal for Annex B of IEEE 802.19.1 Rev (S. Furuichi)</a:t>
            </a:r>
          </a:p>
          <a:p>
            <a:pPr lvl="1"/>
            <a:r>
              <a:rPr kumimoji="1" lang="en-US" altLang="ja-JP" dirty="0"/>
              <a:t>19-17/0079r0: Text Proposal for Annex C of IEEE 802.19.1 Rev (S. Furuichi)</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4271650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#1</a:t>
            </a:r>
          </a:p>
        </p:txBody>
      </p:sp>
      <p:sp>
        <p:nvSpPr>
          <p:cNvPr id="3" name="コンテンツ プレースホルダー 2"/>
          <p:cNvSpPr>
            <a:spLocks noGrp="1"/>
          </p:cNvSpPr>
          <p:nvPr>
            <p:ph idx="1"/>
          </p:nvPr>
        </p:nvSpPr>
        <p:spPr/>
        <p:txBody>
          <a:bodyPr>
            <a:normAutofit/>
          </a:bodyPr>
          <a:lstStyle/>
          <a:p>
            <a:r>
              <a:rPr kumimoji="1" lang="en-US" altLang="ja-JP" dirty="0"/>
              <a:t>Approve text proposals in DCN 19-17/0077r1, 19-17/0078r0, and 19-17/0079r0 instruct the editor to implement approved text proposals and update to the IEEE P802.19.1 candidate draft D0.1 before PM1 session on November 8, 2017</a:t>
            </a:r>
          </a:p>
          <a:p>
            <a:pPr lvl="1"/>
            <a:endParaRPr kumimoji="1" lang="en-US" altLang="ja-JP" dirty="0"/>
          </a:p>
          <a:p>
            <a:pPr lvl="1"/>
            <a:r>
              <a:rPr kumimoji="1" lang="en-US" altLang="ja-JP" dirty="0"/>
              <a:t>Move: S. Furuichi</a:t>
            </a:r>
          </a:p>
          <a:p>
            <a:pPr lvl="1"/>
            <a:r>
              <a:rPr kumimoji="1" lang="en-US" altLang="ja-JP" dirty="0"/>
              <a:t>Second: H. Kang</a:t>
            </a:r>
          </a:p>
          <a:p>
            <a:pPr lvl="1"/>
            <a:endParaRPr kumimoji="1" lang="en-US" altLang="ja-JP" dirty="0"/>
          </a:p>
          <a:p>
            <a:pPr lvl="1"/>
            <a:r>
              <a:rPr lang="en-US" altLang="ja-JP" dirty="0"/>
              <a:t>Approved by unanimous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January 2017</a:t>
            </a:r>
            <a:endParaRPr lang="en-GB" dirty="0"/>
          </a:p>
        </p:txBody>
      </p:sp>
    </p:spTree>
    <p:extLst>
      <p:ext uri="{BB962C8B-B14F-4D97-AF65-F5344CB8AC3E}">
        <p14:creationId xmlns:p14="http://schemas.microsoft.com/office/powerpoint/2010/main" val="38163233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Approval of the draft</a:t>
            </a:r>
          </a:p>
          <a:p>
            <a:r>
              <a:rPr kumimoji="1" lang="en-US" altLang="ja-JP" dirty="0"/>
              <a:t>Motions</a:t>
            </a:r>
          </a:p>
          <a:p>
            <a:r>
              <a:rPr kumimoji="1" lang="en-US" altLang="ja-JP" dirty="0"/>
              <a:t>Review the time line of the revision work</a:t>
            </a:r>
          </a:p>
          <a:p>
            <a:r>
              <a:rPr kumimoji="1" lang="en-US" altLang="ja-JP" dirty="0"/>
              <a:t>Review objectives for next meeting</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6482256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#2</a:t>
            </a:r>
          </a:p>
        </p:txBody>
      </p:sp>
      <p:sp>
        <p:nvSpPr>
          <p:cNvPr id="3" name="コンテンツ プレースホルダー 2"/>
          <p:cNvSpPr>
            <a:spLocks noGrp="1"/>
          </p:cNvSpPr>
          <p:nvPr>
            <p:ph idx="1"/>
          </p:nvPr>
        </p:nvSpPr>
        <p:spPr/>
        <p:txBody>
          <a:bodyPr>
            <a:normAutofit/>
          </a:bodyPr>
          <a:lstStyle/>
          <a:p>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2933634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work timeline</a:t>
            </a:r>
          </a:p>
        </p:txBody>
      </p:sp>
      <p:sp>
        <p:nvSpPr>
          <p:cNvPr id="3" name="コンテンツ プレースホルダー 2"/>
          <p:cNvSpPr>
            <a:spLocks noGrp="1"/>
          </p:cNvSpPr>
          <p:nvPr>
            <p:ph idx="1"/>
          </p:nvPr>
        </p:nvSpPr>
        <p:spPr/>
        <p:txBody>
          <a:bodyPr>
            <a:normAutofit/>
          </a:bodyPr>
          <a:lstStyle/>
          <a:p>
            <a:r>
              <a:rPr kumimoji="1" lang="en-US" altLang="ja-JP" dirty="0"/>
              <a:t> Timeline document of IEEE 802.19.1 Revision</a:t>
            </a:r>
          </a:p>
          <a:p>
            <a:pPr lvl="1"/>
            <a:r>
              <a:rPr kumimoji="1" lang="en-US" altLang="ja-JP" dirty="0"/>
              <a:t>Doc. 19-17/0064r1: 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8022375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Comments resolution from WG Letter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53613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bg1">
                    <a:lumMod val="85000"/>
                  </a:schemeClr>
                </a:solidFill>
              </a:rPr>
              <a:t>Wednesday, xxx. xx, 2017: 1am ET (Wednesday, Feb. 22, 2017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70955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Approval of meeting minutes</a:t>
            </a:r>
          </a:p>
          <a:p>
            <a:r>
              <a:rPr kumimoji="1" lang="en-US" altLang="ja-JP" dirty="0"/>
              <a:t>Opening report</a:t>
            </a:r>
          </a:p>
          <a:p>
            <a:r>
              <a:rPr kumimoji="1" lang="en-US" altLang="ja-JP" dirty="0"/>
              <a:t>Technical presentations and text proposals</a:t>
            </a:r>
          </a:p>
          <a:p>
            <a:r>
              <a:rPr kumimoji="1" lang="en-US" altLang="ja-JP" dirty="0"/>
              <a:t>Review and approve the revision draft</a:t>
            </a:r>
          </a:p>
          <a:p>
            <a:r>
              <a:rPr kumimoji="1" lang="en-US" altLang="ja-JP" dirty="0"/>
              <a:t>Motions</a:t>
            </a:r>
          </a:p>
          <a:p>
            <a:r>
              <a:rPr kumimoji="1" lang="en-US" altLang="ja-JP" dirty="0"/>
              <a:t>Review the time line of the revision work</a:t>
            </a:r>
          </a:p>
          <a:p>
            <a:r>
              <a:rPr kumimoji="1" lang="en-US" altLang="ja-JP" dirty="0"/>
              <a:t>Review objectives for next meeting</a:t>
            </a:r>
          </a:p>
          <a:p>
            <a:r>
              <a:rPr kumimoji="1" lang="en-US" altLang="ja-JP" dirty="0"/>
              <a:t>Schedule for teleconferences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Tuesday AM1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45988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Approval of September 2017 Revision TG meeting minutes</a:t>
            </a:r>
          </a:p>
          <a:p>
            <a:r>
              <a:rPr kumimoji="1" lang="en-US" altLang="ja-JP" dirty="0"/>
              <a:t>Revision TG Opening report</a:t>
            </a:r>
          </a:p>
          <a:p>
            <a:r>
              <a:rPr kumimoji="1" lang="en-US" altLang="ja-JP" dirty="0"/>
              <a:t>Technical presentations and text proposals</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94508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96796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r>
              <a:rPr kumimoji="1" lang="en-US" altLang="ja-JP" dirty="0"/>
              <a:t>Text proposals</a:t>
            </a:r>
          </a:p>
          <a:p>
            <a:pPr lvl="1"/>
            <a:r>
              <a:rPr kumimoji="1" lang="en-US" altLang="ja-JP" dirty="0"/>
              <a:t>19-17/0077r1: Text Proposal for Annex A of IEEE 802.19.1 Rev (S. Furuichi)</a:t>
            </a:r>
          </a:p>
          <a:p>
            <a:pPr lvl="1"/>
            <a:r>
              <a:rPr kumimoji="1" lang="en-US" altLang="ja-JP" dirty="0"/>
              <a:t>19-17/0078r0: Text Proposal for Annex B of IEEE 802.19.1 Rev (S. Furuichi)</a:t>
            </a:r>
          </a:p>
          <a:p>
            <a:pPr lvl="1"/>
            <a:r>
              <a:rPr kumimoji="1" lang="en-US" altLang="ja-JP" dirty="0"/>
              <a:t>19-17/0079r0: Text Proposal for Annex C of IEEE 802.19.1 Rev (S. Furuichi)</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234595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9942</TotalTime>
  <Words>928</Words>
  <Application>Microsoft Office PowerPoint</Application>
  <PresentationFormat>ユーザー設定</PresentationFormat>
  <Paragraphs>201</Paragraphs>
  <Slides>29</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29</vt:i4>
      </vt:variant>
    </vt:vector>
  </HeadingPairs>
  <TitlesOfParts>
    <vt:vector size="37" baseType="lpstr">
      <vt:lpstr>Arial Unicode MS</vt:lpstr>
      <vt:lpstr>MS Gothic</vt:lpstr>
      <vt:lpstr>Arial</vt:lpstr>
      <vt:lpstr>Calibri</vt:lpstr>
      <vt:lpstr>Courier New</vt:lpstr>
      <vt:lpstr>Times New Roman</vt:lpstr>
      <vt:lpstr>Office Theme</vt:lpstr>
      <vt:lpstr>Document</vt:lpstr>
      <vt:lpstr>Revision TG November 2017 Orlando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Revision TG Opening report</vt:lpstr>
      <vt:lpstr>Review IEEE P802.19.1-D0.1</vt:lpstr>
      <vt:lpstr>Draft approval</vt:lpstr>
      <vt:lpstr>Technical presentations and text proposals</vt:lpstr>
      <vt:lpstr>Motion #1</vt:lpstr>
      <vt:lpstr>Agenda for Wednesday PM1</vt:lpstr>
      <vt:lpstr>Motion #2</vt:lpstr>
      <vt:lpstr>Revision work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586</cp:revision>
  <cp:lastPrinted>2014-11-08T20:15:38Z</cp:lastPrinted>
  <dcterms:created xsi:type="dcterms:W3CDTF">2014-10-30T17:06:39Z</dcterms:created>
  <dcterms:modified xsi:type="dcterms:W3CDTF">2017-11-07T14:09:06Z</dcterms:modified>
</cp:coreProperties>
</file>