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0" r:id="rId20"/>
    <p:sldId id="410" r:id="rId21"/>
    <p:sldId id="411" r:id="rId22"/>
    <p:sldId id="412" r:id="rId23"/>
    <p:sldId id="417" r:id="rId24"/>
    <p:sldId id="416" r:id="rId25"/>
    <p:sldId id="354" r:id="rId26"/>
    <p:sldId id="339" r:id="rId27"/>
    <p:sldId id="340" r:id="rId28"/>
    <p:sldId id="355" r:id="rId2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0"/>
            <p14:sldId id="410"/>
            <p14:sldId id="411"/>
            <p14:sldId id="412"/>
            <p14:sldId id="417"/>
            <p14:sldId id="416"/>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796" autoAdjust="0"/>
    <p:restoredTop sz="94660"/>
  </p:normalViewPr>
  <p:slideViewPr>
    <p:cSldViewPr>
      <p:cViewPr varScale="1">
        <p:scale>
          <a:sx n="109" d="100"/>
          <a:sy n="109" d="100"/>
        </p:scale>
        <p:origin x="-360"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November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802.19-17/0085r0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November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November 2017 Orlando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a:t>
            </a:r>
            <a:r>
              <a:rPr lang="en-GB" sz="2133" b="0" smtClean="0"/>
              <a:t>2017-11-01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30"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November 2017 Revision TG meeting, document </a:t>
            </a:r>
            <a:r>
              <a:rPr kumimoji="1" lang="en-US" altLang="ja-JP" dirty="0" smtClean="0"/>
              <a:t>19-17/0085r0</a:t>
            </a:r>
            <a:r>
              <a:rPr kumimoji="1" lang="en-US" altLang="ja-JP" dirty="0"/>
              <a:t>.</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September 2017 Revision TG meeting, DCN 19-16/0080r0</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November 2017 Revision TG Opening Report (DCN </a:t>
            </a:r>
            <a:r>
              <a:rPr kumimoji="1" lang="en-US" altLang="ja-JP" dirty="0" smtClean="0"/>
              <a:t>19-17/0086r0</a:t>
            </a:r>
            <a:r>
              <a:rPr kumimoji="1" lang="en-US" altLang="ja-JP" dirty="0"/>
              <a: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a:t>Text proposals</a:t>
            </a:r>
          </a:p>
          <a:p>
            <a:pPr lvl="1"/>
            <a:r>
              <a:rPr kumimoji="1" lang="en-US" altLang="ja-JP" dirty="0"/>
              <a:t>19-17/0077r1: Text Proposal for Annex A of IEEE 802.19.1 Rev (S. Furuichi)</a:t>
            </a:r>
          </a:p>
          <a:p>
            <a:pPr lvl="1"/>
            <a:r>
              <a:rPr kumimoji="1" lang="en-US" altLang="ja-JP" dirty="0"/>
              <a:t>19-17/0078r0: Text Proposal for Annex B of IEEE 802.19.1 Rev (S. Furuichi)</a:t>
            </a:r>
          </a:p>
          <a:p>
            <a:pPr lvl="1"/>
            <a:r>
              <a:rPr kumimoji="1" lang="en-US" altLang="ja-JP" dirty="0"/>
              <a:t>19-17/0079r0: Text Proposal for Annex C of IEEE 802.19.1 Rev (S. Furuichi)</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27165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69020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9397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Technical presentations and text proposals</a:t>
            </a:r>
          </a:p>
          <a:p>
            <a:r>
              <a:rPr kumimoji="1" lang="en-US" altLang="ja-JP" dirty="0"/>
              <a:t>Approval of the draft</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2933634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Technical presentations and text proposals</a:t>
            </a:r>
          </a:p>
          <a:p>
            <a:r>
              <a:rPr kumimoji="1" lang="en-US" altLang="ja-JP" dirty="0"/>
              <a:t>Review and approve the revision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September 2017 Revision TG meeting minutes</a:t>
            </a:r>
          </a:p>
          <a:p>
            <a:r>
              <a:rPr kumimoji="1" lang="en-US" altLang="ja-JP" dirty="0"/>
              <a:t>Revision TG Opening report</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Text proposals</a:t>
            </a:r>
          </a:p>
          <a:p>
            <a:pPr lvl="1"/>
            <a:r>
              <a:rPr kumimoji="1" lang="en-US" altLang="ja-JP" dirty="0"/>
              <a:t>19-17/0077r1: Text Proposal for Annex A of IEEE 802.19.1 Rev (S. Furuichi)</a:t>
            </a:r>
          </a:p>
          <a:p>
            <a:pPr lvl="1"/>
            <a:r>
              <a:rPr kumimoji="1" lang="en-US" altLang="ja-JP" dirty="0"/>
              <a:t>19-17/0078r0: Text Proposal for Annex B of IEEE 802.19.1 Rev (S. Furuichi)</a:t>
            </a:r>
          </a:p>
          <a:p>
            <a:pPr lvl="1"/>
            <a:r>
              <a:rPr kumimoji="1" lang="en-US" altLang="ja-JP" dirty="0"/>
              <a:t>19-17/0079r0: Text Proposal for Annex C of IEEE 802.19.1 Rev (S. Furuichi)</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9856</TotalTime>
  <Words>822</Words>
  <Application>Microsoft Office PowerPoint</Application>
  <PresentationFormat>ユーザー設定</PresentationFormat>
  <Paragraphs>188</Paragraphs>
  <Slides>28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0" baseType="lpstr">
      <vt:lpstr>Office Theme</vt:lpstr>
      <vt:lpstr>Document</vt:lpstr>
      <vt:lpstr>Revision TG November 2017 Orlando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Technical presentations and text proposals</vt:lpstr>
      <vt:lpstr>Agenda for Tuesday PM1</vt:lpstr>
      <vt:lpstr>Agenda for Wednesday AM1</vt:lpstr>
      <vt:lpstr>Agenda for Wednesday PM1</vt:lpstr>
      <vt:lpstr>Motion #1</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574</cp:revision>
  <cp:lastPrinted>2014-11-08T20:15:38Z</cp:lastPrinted>
  <dcterms:created xsi:type="dcterms:W3CDTF">2014-10-30T17:06:39Z</dcterms:created>
  <dcterms:modified xsi:type="dcterms:W3CDTF">2017-10-31T23:49:44Z</dcterms:modified>
</cp:coreProperties>
</file>