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0"/>
  </p:notesMasterIdLst>
  <p:handoutMasterIdLst>
    <p:handoutMasterId r:id="rId31"/>
  </p:handoutMasterIdLst>
  <p:sldIdLst>
    <p:sldId id="256" r:id="rId2"/>
    <p:sldId id="324" r:id="rId3"/>
    <p:sldId id="316" r:id="rId4"/>
    <p:sldId id="345" r:id="rId5"/>
    <p:sldId id="364" r:id="rId6"/>
    <p:sldId id="325" r:id="rId7"/>
    <p:sldId id="321" r:id="rId8"/>
    <p:sldId id="322" r:id="rId9"/>
    <p:sldId id="368" r:id="rId10"/>
    <p:sldId id="358" r:id="rId11"/>
    <p:sldId id="346" r:id="rId12"/>
    <p:sldId id="326" r:id="rId13"/>
    <p:sldId id="344" r:id="rId14"/>
    <p:sldId id="341" r:id="rId15"/>
    <p:sldId id="342" r:id="rId16"/>
    <p:sldId id="343" r:id="rId17"/>
    <p:sldId id="419" r:id="rId18"/>
    <p:sldId id="352" r:id="rId19"/>
    <p:sldId id="420" r:id="rId20"/>
    <p:sldId id="410" r:id="rId21"/>
    <p:sldId id="411" r:id="rId22"/>
    <p:sldId id="412" r:id="rId23"/>
    <p:sldId id="417" r:id="rId24"/>
    <p:sldId id="416" r:id="rId25"/>
    <p:sldId id="354" r:id="rId26"/>
    <p:sldId id="339" r:id="rId27"/>
    <p:sldId id="340" r:id="rId28"/>
    <p:sldId id="355" r:id="rId29"/>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58"/>
            <p14:sldId id="346"/>
            <p14:sldId id="326"/>
            <p14:sldId id="344"/>
            <p14:sldId id="341"/>
            <p14:sldId id="342"/>
            <p14:sldId id="343"/>
            <p14:sldId id="419"/>
            <p14:sldId id="352"/>
            <p14:sldId id="420"/>
            <p14:sldId id="410"/>
            <p14:sldId id="411"/>
            <p14:sldId id="412"/>
            <p14:sldId id="417"/>
            <p14:sldId id="416"/>
            <p14:sldId id="354"/>
            <p14:sldId id="339"/>
            <p14:sldId id="340"/>
            <p14:sldId id="355"/>
          </p14:sldIdLst>
        </p14:section>
      </p14:sectionLst>
    </p:ext>
    <p:ext uri="{EFAFB233-063F-42B5-8137-9DF3F51BA10A}">
      <p15:sldGuideLst xmlns:p15="http://schemas.microsoft.com/office/powerpoint/2012/main" xmlns="">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796" autoAdjust="0"/>
    <p:restoredTop sz="94660"/>
  </p:normalViewPr>
  <p:slideViewPr>
    <p:cSldViewPr>
      <p:cViewPr varScale="1">
        <p:scale>
          <a:sx n="109" d="100"/>
          <a:sy n="109" d="100"/>
        </p:scale>
        <p:origin x="-360" y="-78"/>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11/1/2017</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a:t>Naotaka Sato, Sony Corporation</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a:t>November 2017</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a:t>November 2017</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Naotaka Sato, Sony Corporation</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802.19-17/0085r0</a:t>
            </a:r>
            <a:endPar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a:t>November 2017</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a:t>Naotaka Sato, Sony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a:t>Revision</a:t>
            </a:r>
            <a:r>
              <a:rPr lang="en-US" dirty="0"/>
              <a:t> TG November 2017 Orlando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a:t>:</a:t>
            </a:r>
            <a:r>
              <a:rPr lang="en-GB" sz="2133" b="0"/>
              <a:t> </a:t>
            </a:r>
            <a:r>
              <a:rPr lang="en-GB" sz="2133" b="0" smtClean="0"/>
              <a:t>2017-11-01</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730" name="Document" r:id="rId4" imgW="8249468" imgH="2538421" progId="Word.Document.8">
                  <p:embed/>
                </p:oleObj>
              </mc:Choice>
              <mc:Fallback>
                <p:oleObj name="Document" r:id="rId4" imgW="8249468" imgH="2538421" progId="Word.Document.8">
                  <p:embed/>
                  <p:pic>
                    <p:nvPicPr>
                      <p:cNvPr id="0" name="Picture 3"/>
                      <p:cNvPicPr>
                        <a:picLocks noChangeAspect="1" noChangeArrowheads="1"/>
                      </p:cNvPicPr>
                      <p:nvPr/>
                    </p:nvPicPr>
                    <p:blipFill>
                      <a:blip r:embed="rId5"/>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Approval 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November 2017 Revision TG meeting, document </a:t>
            </a:r>
            <a:r>
              <a:rPr kumimoji="1" lang="en-US" altLang="ja-JP" dirty="0" smtClean="0"/>
              <a:t>19-17/0085r0</a:t>
            </a:r>
            <a:r>
              <a:rPr kumimoji="1" lang="en-US" altLang="ja-JP" dirty="0"/>
              <a:t>.</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4333063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795339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minutes</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September 2017 Revision TG meeting, DCN 19-16/0080r0</a:t>
            </a:r>
          </a:p>
          <a:p>
            <a:pPr lvl="1"/>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2398880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TG Opening report</a:t>
            </a:r>
          </a:p>
        </p:txBody>
      </p:sp>
      <p:sp>
        <p:nvSpPr>
          <p:cNvPr id="3" name="コンテンツ プレースホルダー 2"/>
          <p:cNvSpPr>
            <a:spLocks noGrp="1"/>
          </p:cNvSpPr>
          <p:nvPr>
            <p:ph idx="1"/>
          </p:nvPr>
        </p:nvSpPr>
        <p:spPr/>
        <p:txBody>
          <a:bodyPr>
            <a:normAutofit/>
          </a:bodyPr>
          <a:lstStyle/>
          <a:p>
            <a:r>
              <a:rPr kumimoji="1" lang="en-US" altLang="ja-JP" dirty="0"/>
              <a:t>November 2017 Revision TG Opening Report (DCN </a:t>
            </a:r>
            <a:r>
              <a:rPr kumimoji="1" lang="en-US" altLang="ja-JP" dirty="0" smtClean="0"/>
              <a:t>19-17/0086r0</a:t>
            </a:r>
            <a:r>
              <a:rPr kumimoji="1" lang="en-US" altLang="ja-JP" dirty="0"/>
              <a: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44942999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a:t>Text proposals</a:t>
            </a:r>
          </a:p>
          <a:p>
            <a:pPr lvl="1"/>
            <a:r>
              <a:rPr kumimoji="1" lang="en-US" altLang="ja-JP" dirty="0"/>
              <a:t>19-17/0077r1: Text Proposal for Annex A of IEEE 802.19.1 Rev (S. Furuichi)</a:t>
            </a:r>
          </a:p>
          <a:p>
            <a:pPr lvl="1"/>
            <a:r>
              <a:rPr kumimoji="1" lang="en-US" altLang="ja-JP" dirty="0"/>
              <a:t>19-17/0078r0: Text Proposal for Annex B of IEEE 802.19.1 Rev (S. Furuichi)</a:t>
            </a:r>
          </a:p>
          <a:p>
            <a:pPr lvl="1"/>
            <a:r>
              <a:rPr kumimoji="1" lang="en-US" altLang="ja-JP" dirty="0"/>
              <a:t>19-17/0079r0: Text Proposal for Annex C of IEEE 802.19.1 Rev (S. Furuichi)</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42716503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pic>
        <p:nvPicPr>
          <p:cNvPr id="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79178"/>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Technical presentations and text proposals</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2690205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Technical presentations and text proposals</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93971100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Technical presentations and text proposals</a:t>
            </a:r>
          </a:p>
          <a:p>
            <a:r>
              <a:rPr kumimoji="1" lang="en-US" altLang="ja-JP" dirty="0"/>
              <a:t>Approval of the draft</a:t>
            </a:r>
          </a:p>
          <a:p>
            <a:r>
              <a:rPr kumimoji="1" lang="en-US" altLang="ja-JP" dirty="0"/>
              <a:t>Review the time line of the revision work</a:t>
            </a:r>
          </a:p>
          <a:p>
            <a:r>
              <a:rPr kumimoji="1" lang="en-US" altLang="ja-JP" dirty="0"/>
              <a:t>Review objectives for next meeting</a:t>
            </a:r>
          </a:p>
          <a:p>
            <a:r>
              <a:rPr kumimoji="1" lang="en-US" altLang="ja-JP"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6482256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Motion #1</a:t>
            </a:r>
          </a:p>
        </p:txBody>
      </p:sp>
      <p:sp>
        <p:nvSpPr>
          <p:cNvPr id="3" name="コンテンツ プレースホルダー 2"/>
          <p:cNvSpPr>
            <a:spLocks noGrp="1"/>
          </p:cNvSpPr>
          <p:nvPr>
            <p:ph idx="1"/>
          </p:nvPr>
        </p:nvSpPr>
        <p:spPr/>
        <p:txBody>
          <a:bodyPr>
            <a:normAutofit/>
          </a:bodyPr>
          <a:lstStyle/>
          <a:p>
            <a:endParaRPr kumimoji="1" lang="en-US" altLang="ja-JP" dirty="0"/>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29336348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Revision work timeline</a:t>
            </a:r>
          </a:p>
        </p:txBody>
      </p:sp>
      <p:sp>
        <p:nvSpPr>
          <p:cNvPr id="3" name="コンテンツ プレースホルダー 2"/>
          <p:cNvSpPr>
            <a:spLocks noGrp="1"/>
          </p:cNvSpPr>
          <p:nvPr>
            <p:ph idx="1"/>
          </p:nvPr>
        </p:nvSpPr>
        <p:spPr/>
        <p:txBody>
          <a:bodyPr>
            <a:normAutofit/>
          </a:bodyPr>
          <a:lstStyle/>
          <a:p>
            <a:r>
              <a:rPr kumimoji="1" lang="en-US" altLang="ja-JP" dirty="0"/>
              <a:t> Timeline document of IEEE 802.19.1 Revision</a:t>
            </a:r>
          </a:p>
          <a:p>
            <a:pPr lvl="1"/>
            <a:r>
              <a:rPr kumimoji="1" lang="en-US" altLang="ja-JP" dirty="0"/>
              <a:t>Doc. 19-17/0064r1: Timeline document (N. Sato)</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80223755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r>
              <a:rPr kumimoji="1" lang="en-US" altLang="ja-JP" dirty="0"/>
              <a:t>Comments resolution from WG Letter Ballot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53613109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Teleconference</a:t>
            </a:r>
          </a:p>
        </p:txBody>
      </p:sp>
      <p:sp>
        <p:nvSpPr>
          <p:cNvPr id="3" name="コンテンツ プレースホルダー 2"/>
          <p:cNvSpPr>
            <a:spLocks noGrp="1"/>
          </p:cNvSpPr>
          <p:nvPr>
            <p:ph idx="1"/>
          </p:nvPr>
        </p:nvSpPr>
        <p:spPr/>
        <p:txBody>
          <a:bodyPr>
            <a:normAutofit lnSpcReduction="10000"/>
          </a:bodyPr>
          <a:lstStyle/>
          <a:p>
            <a:r>
              <a:rPr kumimoji="1" lang="en-US" altLang="ja-JP" dirty="0"/>
              <a:t>Schedule (1hour)</a:t>
            </a:r>
          </a:p>
          <a:p>
            <a:pPr lvl="1"/>
            <a:r>
              <a:rPr kumimoji="1" lang="en-US" altLang="ja-JP" dirty="0">
                <a:solidFill>
                  <a:schemeClr val="bg1">
                    <a:lumMod val="85000"/>
                  </a:schemeClr>
                </a:solidFill>
              </a:rPr>
              <a:t>Wednesday, xxx. xx, 2017: 1am ET (Wednesday, Feb. 22, 2017 7am CET, 2pm CST, 3pm JST/KST)</a:t>
            </a:r>
          </a:p>
          <a:p>
            <a:pPr lvl="1"/>
            <a:endParaRPr kumimoji="1" lang="en-US" altLang="ja-JP" dirty="0"/>
          </a:p>
          <a:p>
            <a:r>
              <a:rPr kumimoji="1" lang="en-US" altLang="ja-JP" dirty="0"/>
              <a:t>Meeting Logistics</a:t>
            </a:r>
          </a:p>
          <a:p>
            <a:pPr lvl="1"/>
            <a:r>
              <a:rPr kumimoji="1" lang="en-US" altLang="ja-JP" dirty="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computer,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a:p>
          <a:p>
            <a:pPr lvl="1"/>
            <a:r>
              <a:rPr kumimoji="1" lang="en-US" altLang="ja-JP" dirty="0"/>
              <a:t>The chair will send out a notification to IEEE 802.19 reflector in advance of the meeting</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420247793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31901716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Time difference</a:t>
            </a:r>
          </a:p>
        </p:txBody>
      </p:sp>
      <p:sp>
        <p:nvSpPr>
          <p:cNvPr id="3" name="コンテンツ プレースホルダー 2"/>
          <p:cNvSpPr>
            <a:spLocks noGrp="1"/>
          </p:cNvSpPr>
          <p:nvPr>
            <p:ph idx="1"/>
          </p:nvPr>
        </p:nvSpPr>
        <p:spPr/>
        <p:txBody>
          <a:bodyPr>
            <a:normAutofit/>
          </a:bodyPr>
          <a:lstStyle/>
          <a:p>
            <a:r>
              <a:rPr kumimoji="1" lang="en-US" altLang="ja-JP" dirty="0"/>
              <a:t>Winter</a:t>
            </a:r>
          </a:p>
          <a:p>
            <a:pPr lvl="1"/>
            <a:r>
              <a:rPr kumimoji="1" lang="en-US" altLang="ja-JP" dirty="0"/>
              <a:t>1am EST (6am UTC, 3pm JST/KST)</a:t>
            </a:r>
          </a:p>
          <a:p>
            <a:pPr lvl="1"/>
            <a:r>
              <a:rPr kumimoji="1" lang="en-US" altLang="ja-JP" dirty="0"/>
              <a:t>7am EST (noon UTC, 9pm JST/KST)</a:t>
            </a:r>
          </a:p>
          <a:p>
            <a:pPr lvl="1"/>
            <a:r>
              <a:rPr kumimoji="1" lang="en-US" altLang="ja-JP" dirty="0"/>
              <a:t>5pm EST (10pm UTC, 7am JST/KST + 1day)</a:t>
            </a:r>
          </a:p>
          <a:p>
            <a:endParaRPr kumimoji="1" lang="en-US" altLang="ja-JP" dirty="0"/>
          </a:p>
          <a:p>
            <a:r>
              <a:rPr kumimoji="1" lang="en-US" altLang="ja-JP" dirty="0"/>
              <a:t>Summer</a:t>
            </a:r>
          </a:p>
          <a:p>
            <a:pPr lvl="1"/>
            <a:r>
              <a:rPr kumimoji="1" lang="en-US" altLang="ja-JP" dirty="0"/>
              <a:t>2am EDT (6am UTC, 3pm JST/KST)</a:t>
            </a:r>
          </a:p>
          <a:p>
            <a:pPr lvl="1"/>
            <a:r>
              <a:rPr kumimoji="1" lang="en-US" altLang="ja-JP" dirty="0"/>
              <a:t>8am EDT (noon UTC, 9pm JST/KST)</a:t>
            </a:r>
          </a:p>
          <a:p>
            <a:pPr lvl="1"/>
            <a:r>
              <a:rPr kumimoji="1" lang="en-US" altLang="ja-JP" dirty="0"/>
              <a:t>6pm EDT (10pm UTC, 7am JST/KST + 1day)</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9052158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6554950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p>
          <a:p>
            <a:endParaRPr kumimoji="1" lang="en-US" altLang="ja-JP" dirty="0"/>
          </a:p>
          <a:p>
            <a:r>
              <a:rPr kumimoji="1" lang="en-US" altLang="ja-JP" dirty="0"/>
              <a:t>Register</a:t>
            </a:r>
          </a:p>
          <a:p>
            <a:r>
              <a:rPr kumimoji="1" lang="en-US" altLang="ja-JP" dirty="0"/>
              <a:t>Indicate attendance</a:t>
            </a:r>
          </a:p>
        </p:txBody>
      </p:sp>
      <p:sp>
        <p:nvSpPr>
          <p:cNvPr id="2" name="タイトル 1"/>
          <p:cNvSpPr>
            <a:spLocks noGrp="1"/>
          </p:cNvSpPr>
          <p:nvPr>
            <p:ph type="title"/>
          </p:nvPr>
        </p:nvSpPr>
        <p:spPr/>
        <p:txBody>
          <a:bodyPr/>
          <a:lstStyle/>
          <a:p>
            <a:r>
              <a:rPr kumimoji="1" lang="en-US" altLang="ja-JP" dirty="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709555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Approval of meeting minutes</a:t>
            </a:r>
          </a:p>
          <a:p>
            <a:r>
              <a:rPr kumimoji="1" lang="en-US" altLang="ja-JP" dirty="0"/>
              <a:t>Opening report</a:t>
            </a:r>
          </a:p>
          <a:p>
            <a:r>
              <a:rPr kumimoji="1" lang="en-US" altLang="ja-JP" dirty="0"/>
              <a:t>Technical presentations and text proposals</a:t>
            </a:r>
          </a:p>
          <a:p>
            <a:r>
              <a:rPr kumimoji="1" lang="en-US" altLang="ja-JP" dirty="0"/>
              <a:t>Review and approve the revision draft</a:t>
            </a:r>
          </a:p>
          <a:p>
            <a:r>
              <a:rPr kumimoji="1" lang="en-US" altLang="ja-JP" dirty="0"/>
              <a:t>Motions</a:t>
            </a:r>
          </a:p>
          <a:p>
            <a:r>
              <a:rPr kumimoji="1" lang="en-US" altLang="ja-JP" dirty="0"/>
              <a:t>Review the time line of the revision work</a:t>
            </a:r>
          </a:p>
          <a:p>
            <a:r>
              <a:rPr kumimoji="1" lang="en-US" altLang="ja-JP" dirty="0"/>
              <a:t>Review objectives for next meeting</a:t>
            </a:r>
          </a:p>
          <a:p>
            <a:r>
              <a:rPr kumimoji="1" lang="en-US" altLang="ja-JP" dirty="0"/>
              <a:t>Schedule for teleconferences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2814780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a:p>
          <a:p>
            <a:endParaRPr kumimoji="1" lang="en-US" altLang="ja-JP" dirty="0"/>
          </a:p>
          <a:p>
            <a:endParaRPr kumimoji="1" lang="en-US" altLang="ja-JP" dirty="0"/>
          </a:p>
          <a:p>
            <a:endParaRPr kumimoji="1" lang="en-US" altLang="ja-JP" dirty="0"/>
          </a:p>
          <a:p>
            <a:pPr marL="0" indent="0">
              <a:buNone/>
            </a:pPr>
            <a:r>
              <a:rPr kumimoji="1" lang="en-US" altLang="ja-JP" sz="3600" dirty="0"/>
              <a:t>Tuesday AM1</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459887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Meeting called to order</a:t>
            </a:r>
          </a:p>
          <a:p>
            <a:r>
              <a:rPr kumimoji="1" lang="en-US" altLang="ja-JP" dirty="0"/>
              <a:t>Call for secretary</a:t>
            </a:r>
          </a:p>
          <a:p>
            <a:r>
              <a:rPr kumimoji="1" lang="en-US" altLang="ja-JP" dirty="0"/>
              <a:t>Call for submissions and discussions</a:t>
            </a:r>
          </a:p>
          <a:p>
            <a:r>
              <a:rPr kumimoji="1" lang="en-US" altLang="ja-JP" dirty="0"/>
              <a:t>Approval of agenda</a:t>
            </a:r>
          </a:p>
          <a:p>
            <a:r>
              <a:rPr kumimoji="1" lang="en-US" altLang="ja-JP" dirty="0"/>
              <a:t>IEEE IPR statement</a:t>
            </a:r>
          </a:p>
          <a:p>
            <a:r>
              <a:rPr kumimoji="1" lang="en-US" altLang="ja-JP" dirty="0"/>
              <a:t>Approval of September 2017 Revision TG meeting minutes</a:t>
            </a:r>
          </a:p>
          <a:p>
            <a:r>
              <a:rPr kumimoji="1" lang="en-US" altLang="ja-JP" dirty="0"/>
              <a:t>Revision TG Opening report</a:t>
            </a:r>
          </a:p>
          <a:p>
            <a:r>
              <a:rPr kumimoji="1" lang="en-US" altLang="ja-JP" dirty="0"/>
              <a:t>Technical presentations and text proposals</a:t>
            </a:r>
          </a:p>
          <a:p>
            <a:r>
              <a:rPr kumimoji="1" lang="en-US" altLang="ja-JP" dirty="0"/>
              <a:t>Recess</a:t>
            </a:r>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9450848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Looking for volunteer of recording secretary</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9679672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submissions</a:t>
            </a:r>
          </a:p>
        </p:txBody>
      </p:sp>
      <p:sp>
        <p:nvSpPr>
          <p:cNvPr id="3" name="コンテンツ プレースホルダー 2"/>
          <p:cNvSpPr>
            <a:spLocks noGrp="1"/>
          </p:cNvSpPr>
          <p:nvPr>
            <p:ph idx="1"/>
          </p:nvPr>
        </p:nvSpPr>
        <p:spPr/>
        <p:txBody>
          <a:bodyPr>
            <a:normAutofit/>
          </a:bodyPr>
          <a:lstStyle/>
          <a:p>
            <a:r>
              <a:rPr kumimoji="1" lang="en-US" altLang="ja-JP" dirty="0"/>
              <a:t>Text proposals</a:t>
            </a:r>
          </a:p>
          <a:p>
            <a:pPr lvl="1"/>
            <a:r>
              <a:rPr kumimoji="1" lang="en-US" altLang="ja-JP" dirty="0"/>
              <a:t>19-17/0077r1: Text Proposal for Annex A of IEEE 802.19.1 Rev (S. Furuichi)</a:t>
            </a:r>
          </a:p>
          <a:p>
            <a:pPr lvl="1"/>
            <a:r>
              <a:rPr kumimoji="1" lang="en-US" altLang="ja-JP" dirty="0"/>
              <a:t>19-17/0078r0: Text Proposal for Annex B of IEEE 802.19.1 Rev (S. Furuichi)</a:t>
            </a:r>
          </a:p>
          <a:p>
            <a:pPr lvl="1"/>
            <a:r>
              <a:rPr kumimoji="1" lang="en-US" altLang="ja-JP" dirty="0"/>
              <a:t>19-17/0079r0: Text Proposal for Annex C of IEEE 802.19.1 Rev (S. Furuichi)</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a:t>Naotaka Sato, Sony Corporation</a:t>
            </a:r>
            <a:endParaRPr lang="en-GB" dirty="0"/>
          </a:p>
        </p:txBody>
      </p:sp>
      <p:sp>
        <p:nvSpPr>
          <p:cNvPr id="6" name="日付プレースホルダー 5"/>
          <p:cNvSpPr>
            <a:spLocks noGrp="1"/>
          </p:cNvSpPr>
          <p:nvPr>
            <p:ph type="dt" idx="15"/>
          </p:nvPr>
        </p:nvSpPr>
        <p:spPr/>
        <p:txBody>
          <a:bodyPr/>
          <a:lstStyle/>
          <a:p>
            <a:r>
              <a:rPr lang="en-US" altLang="ja-JP"/>
              <a:t>November 2017</a:t>
            </a:r>
            <a:endParaRPr lang="en-GB" dirty="0"/>
          </a:p>
        </p:txBody>
      </p:sp>
    </p:spTree>
    <p:extLst>
      <p:ext uri="{BB962C8B-B14F-4D97-AF65-F5344CB8AC3E}">
        <p14:creationId xmlns:p14="http://schemas.microsoft.com/office/powerpoint/2010/main" val="123459510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9856</TotalTime>
  <Words>822</Words>
  <Application>Microsoft Office PowerPoint</Application>
  <PresentationFormat>ユーザー設定</PresentationFormat>
  <Paragraphs>188</Paragraphs>
  <Slides>28</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28</vt:i4>
      </vt:variant>
    </vt:vector>
  </HeadingPairs>
  <TitlesOfParts>
    <vt:vector size="30" baseType="lpstr">
      <vt:lpstr>Office Theme</vt:lpstr>
      <vt:lpstr>Document</vt:lpstr>
      <vt:lpstr>Revision TG November 2017 Orlando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Revision TG Opening report</vt:lpstr>
      <vt:lpstr>Technical presentations and text proposals</vt:lpstr>
      <vt:lpstr>Agenda for Tuesday PM1</vt:lpstr>
      <vt:lpstr>Agenda for Wednesday AM1</vt:lpstr>
      <vt:lpstr>Agenda for Wednesday PM1</vt:lpstr>
      <vt:lpstr>Motion #1</vt:lpstr>
      <vt:lpstr>Revision work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574</cp:revision>
  <cp:lastPrinted>2014-11-08T20:15:38Z</cp:lastPrinted>
  <dcterms:created xsi:type="dcterms:W3CDTF">2014-10-30T17:06:39Z</dcterms:created>
  <dcterms:modified xsi:type="dcterms:W3CDTF">2017-10-31T23:49:44Z</dcterms:modified>
</cp:coreProperties>
</file>