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67" r:id="rId4"/>
    <p:sldId id="277" r:id="rId5"/>
    <p:sldId id="275" r:id="rId6"/>
    <p:sldId id="278"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94" d="100"/>
          <a:sy n="94" d="100"/>
        </p:scale>
        <p:origin x="2694" y="8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11/1/2017</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802.19-17/0084r1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November 2017</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2017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2017-11-1</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209"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34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600" dirty="0"/>
              <a:t>Task Group 1a</a:t>
            </a:r>
          </a:p>
        </p:txBody>
      </p:sp>
      <p:sp>
        <p:nvSpPr>
          <p:cNvPr id="3" name="Content Placeholder 2"/>
          <p:cNvSpPr>
            <a:spLocks noGrp="1"/>
          </p:cNvSpPr>
          <p:nvPr>
            <p:ph idx="1"/>
          </p:nvPr>
        </p:nvSpPr>
        <p:spPr>
          <a:xfrm>
            <a:off x="731520" y="2286000"/>
            <a:ext cx="8488680" cy="4214709"/>
          </a:xfrm>
        </p:spPr>
        <p:txBody>
          <a:bodyPr/>
          <a:lstStyle/>
          <a:p>
            <a:r>
              <a:rPr lang="en-US" sz="2400" dirty="0"/>
              <a:t>The Standards Board approved the Draft</a:t>
            </a:r>
          </a:p>
          <a:p>
            <a:r>
              <a:rPr lang="en-US" sz="2400" dirty="0"/>
              <a:t>The IEEE editors are now preparing the final standard, which is expected to be published by the end of the year!</a:t>
            </a:r>
          </a:p>
          <a:p>
            <a:r>
              <a:rPr lang="en-US" sz="2400" dirty="0"/>
              <a:t>The WG approved a draft Press Release in September</a:t>
            </a:r>
          </a:p>
          <a:p>
            <a:r>
              <a:rPr lang="en-US" sz="2400" dirty="0"/>
              <a:t>The draft press release has been send to the IEEE for any suggested edits</a:t>
            </a:r>
          </a:p>
          <a:p>
            <a:r>
              <a:rPr lang="en-US" sz="2400" dirty="0"/>
              <a:t>The draft press release will be submitted to the 802 EC for a vote on Friday</a:t>
            </a:r>
          </a:p>
          <a:p>
            <a:r>
              <a:rPr lang="en-US" sz="2400" dirty="0"/>
              <a:t>After the EC vote the draft press release will be sent to the IEEE for release after the publication of the standard</a:t>
            </a:r>
          </a:p>
          <a:p>
            <a:endParaRPr lang="en-US" sz="2400" dirty="0"/>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1595904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802.19.1 Revision PAR</a:t>
            </a:r>
          </a:p>
        </p:txBody>
      </p:sp>
      <p:sp>
        <p:nvSpPr>
          <p:cNvPr id="3" name="Content Placeholder 2"/>
          <p:cNvSpPr>
            <a:spLocks noGrp="1"/>
          </p:cNvSpPr>
          <p:nvPr>
            <p:ph idx="1"/>
          </p:nvPr>
        </p:nvSpPr>
        <p:spPr/>
        <p:txBody>
          <a:bodyPr/>
          <a:lstStyle/>
          <a:p>
            <a:r>
              <a:rPr lang="en-US" sz="2400" dirty="0"/>
              <a:t>TGRev held its first meeting at the September Interim</a:t>
            </a:r>
          </a:p>
          <a:p>
            <a:r>
              <a:rPr lang="en-US" sz="2400" dirty="0"/>
              <a:t>TGRev will meet again this week and work on the first draft</a:t>
            </a:r>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1567694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a:t>Task Group 2</a:t>
            </a:r>
          </a:p>
        </p:txBody>
      </p:sp>
      <p:sp>
        <p:nvSpPr>
          <p:cNvPr id="3" name="Content Placeholder 2"/>
          <p:cNvSpPr>
            <a:spLocks noGrp="1"/>
          </p:cNvSpPr>
          <p:nvPr>
            <p:ph idx="1"/>
          </p:nvPr>
        </p:nvSpPr>
        <p:spPr>
          <a:xfrm>
            <a:off x="731520" y="1952416"/>
            <a:ext cx="8288868" cy="4548293"/>
          </a:xfrm>
        </p:spPr>
        <p:txBody>
          <a:bodyPr/>
          <a:lstStyle/>
          <a:p>
            <a:r>
              <a:rPr lang="en-US" sz="2400" dirty="0"/>
              <a:t>The Task Group will not meet this week</a:t>
            </a:r>
          </a:p>
          <a:p>
            <a:r>
              <a:rPr lang="en-US" sz="2400" dirty="0"/>
              <a:t>Due to unavailability of the TG chair and vice chair for the next few meetings, we do not expect TG2 to meet for a few meetings.</a:t>
            </a:r>
          </a:p>
          <a:p>
            <a:r>
              <a:rPr lang="en-US" sz="2400" dirty="0"/>
              <a:t>It is possible for TG2 to hold conference calls</a:t>
            </a:r>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6931-C529-46BD-95DE-AB0F5A891FAC}"/>
              </a:ext>
            </a:extLst>
          </p:cNvPr>
          <p:cNvSpPr>
            <a:spLocks noGrp="1"/>
          </p:cNvSpPr>
          <p:nvPr>
            <p:ph type="title"/>
          </p:nvPr>
        </p:nvSpPr>
        <p:spPr/>
        <p:txBody>
          <a:bodyPr/>
          <a:lstStyle/>
          <a:p>
            <a:r>
              <a:rPr lang="en-US" sz="3200" dirty="0"/>
              <a:t>Coexistence Issues: 802.15.4g and 802.11ah</a:t>
            </a:r>
          </a:p>
        </p:txBody>
      </p:sp>
      <p:sp>
        <p:nvSpPr>
          <p:cNvPr id="3" name="Content Placeholder 2">
            <a:extLst>
              <a:ext uri="{FF2B5EF4-FFF2-40B4-BE49-F238E27FC236}">
                <a16:creationId xmlns:a16="http://schemas.microsoft.com/office/drawing/2014/main" id="{3E34E6C5-B96D-44B3-A8B2-299DD8B7BD87}"/>
              </a:ext>
            </a:extLst>
          </p:cNvPr>
          <p:cNvSpPr>
            <a:spLocks noGrp="1"/>
          </p:cNvSpPr>
          <p:nvPr>
            <p:ph idx="1"/>
          </p:nvPr>
        </p:nvSpPr>
        <p:spPr/>
        <p:txBody>
          <a:bodyPr/>
          <a:lstStyle/>
          <a:p>
            <a:r>
              <a:rPr lang="en-US" dirty="0"/>
              <a:t>Jianlin Guo will give a presentation on coexistence issues between 802.15.4g and 802.11ah, during the Wednesday PM2 meeting</a:t>
            </a:r>
          </a:p>
          <a:p>
            <a:r>
              <a:rPr lang="en-US" dirty="0"/>
              <a:t>This was presented earlier in the September 802.15 WNG meeting</a:t>
            </a:r>
          </a:p>
          <a:p>
            <a:r>
              <a:rPr lang="en-US" dirty="0"/>
              <a:t>After the presentation we will discuss next steps</a:t>
            </a:r>
          </a:p>
          <a:p>
            <a:endParaRPr lang="en-US" dirty="0"/>
          </a:p>
        </p:txBody>
      </p:sp>
      <p:sp>
        <p:nvSpPr>
          <p:cNvPr id="4" name="Slide Number Placeholder 3">
            <a:extLst>
              <a:ext uri="{FF2B5EF4-FFF2-40B4-BE49-F238E27FC236}">
                <a16:creationId xmlns:a16="http://schemas.microsoft.com/office/drawing/2014/main" id="{6431EABB-9301-416D-AD05-790B82F706B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B3AEDEA-0893-4DC6-8F4F-D3A670AE2C97}"/>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1E258FDF-7610-4129-9CA5-34D01FCA14F7}"/>
              </a:ext>
            </a:extLst>
          </p:cNvPr>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215877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November 2017</a:t>
            </a:r>
            <a:endParaRPr lang="en-GB" dirty="0"/>
          </a:p>
        </p:txBody>
      </p:sp>
      <p:pic>
        <p:nvPicPr>
          <p:cNvPr id="8" name="Picture 7">
            <a:extLst>
              <a:ext uri="{FF2B5EF4-FFF2-40B4-BE49-F238E27FC236}">
                <a16:creationId xmlns:a16="http://schemas.microsoft.com/office/drawing/2014/main" id="{F4975289-8057-438E-BFB7-FE07C3301D30}"/>
              </a:ext>
            </a:extLst>
          </p:cNvPr>
          <p:cNvPicPr>
            <a:picLocks noChangeAspect="1"/>
          </p:cNvPicPr>
          <p:nvPr/>
        </p:nvPicPr>
        <p:blipFill>
          <a:blip r:embed="rId2"/>
          <a:stretch>
            <a:fillRect/>
          </a:stretch>
        </p:blipFill>
        <p:spPr>
          <a:xfrm>
            <a:off x="1066800" y="1387554"/>
            <a:ext cx="7838945" cy="5228700"/>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598</TotalTime>
  <Words>371</Words>
  <Application>Microsoft Office PowerPoint</Application>
  <PresentationFormat>Custom</PresentationFormat>
  <Paragraphs>50</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November 2017 Opening Report</vt:lpstr>
      <vt:lpstr>Voter Summary</vt:lpstr>
      <vt:lpstr>Task Group 1a</vt:lpstr>
      <vt:lpstr>802.19.1 Revision PAR</vt:lpstr>
      <vt:lpstr>Task Group 2</vt:lpstr>
      <vt:lpstr>Coexistence Issues: 802.15.4g and 802.11ah</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132</cp:revision>
  <cp:lastPrinted>2015-01-08T23:35:49Z</cp:lastPrinted>
  <dcterms:created xsi:type="dcterms:W3CDTF">2014-10-30T17:06:39Z</dcterms:created>
  <dcterms:modified xsi:type="dcterms:W3CDTF">2017-11-01T22:30:22Z</dcterms:modified>
</cp:coreProperties>
</file>