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3" r:id="rId3"/>
    <p:sldId id="324" r:id="rId4"/>
    <p:sldId id="316"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1"/>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33"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September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802.19-17/0075r0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September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September 2017 Revision TG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3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7" name="図 6"/>
          <p:cNvPicPr>
            <a:picLocks noChangeAspect="1"/>
          </p:cNvPicPr>
          <p:nvPr/>
        </p:nvPicPr>
        <p:blipFill>
          <a:blip r:embed="rId2"/>
          <a:stretch>
            <a:fillRect/>
          </a:stretch>
        </p:blipFill>
        <p:spPr>
          <a:xfrm>
            <a:off x="838200" y="1429472"/>
            <a:ext cx="8077200" cy="5428528"/>
          </a:xfrm>
          <a:prstGeom prst="rect">
            <a:avLst/>
          </a:prstGeom>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Naotaka Sato</a:t>
            </a:r>
          </a:p>
          <a:p>
            <a:r>
              <a:rPr kumimoji="1" lang="en-US" altLang="ja-JP" dirty="0"/>
              <a:t>Technical editor: Chen Sun</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the revision PAR of IEEE 802.19.1</a:t>
            </a:r>
          </a:p>
          <a:p>
            <a:pPr lvl="1"/>
            <a:r>
              <a:rPr kumimoji="1" lang="en-US" altLang="ja-JP" dirty="0"/>
              <a:t>Approved PAR (19-17/0034r1)</a:t>
            </a:r>
          </a:p>
          <a:p>
            <a:pPr marL="487693" lvl="1" indent="0">
              <a:buNone/>
            </a:pPr>
            <a:endParaRPr kumimoji="1" lang="en-US" altLang="ja-JP" dirty="0"/>
          </a:p>
          <a:p>
            <a:r>
              <a:rPr kumimoji="1" lang="en-US" altLang="ja-JP" dirty="0"/>
              <a:t>This is the first meeting</a:t>
            </a:r>
          </a:p>
          <a:p>
            <a:pPr lvl="1"/>
            <a:endParaRPr kumimoji="1" lang="en-US" altLang="ja-JP" dirty="0"/>
          </a:p>
          <a:p>
            <a:r>
              <a:rPr kumimoji="1" lang="en-US" altLang="ja-JP" dirty="0"/>
              <a:t>The first draft of IEEE P802.19.1 revision will be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Review the revision draft</a:t>
            </a:r>
          </a:p>
          <a:p>
            <a:r>
              <a:rPr kumimoji="1" lang="en-US" altLang="ja-JP" dirty="0"/>
              <a:t>Discussion of time line of revision work</a:t>
            </a:r>
          </a:p>
          <a:p>
            <a:endParaRPr kumimoji="1" lang="en-US" altLang="ja-JP" dirty="0"/>
          </a:p>
          <a:p>
            <a:r>
              <a:rPr kumimoji="1" lang="en-US" altLang="ja-JP" dirty="0"/>
              <a:t>Please see Revision TG agenda (19-17/0074r0)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6360</TotalTime>
  <Words>238</Words>
  <Application>Microsoft Office PowerPoint</Application>
  <PresentationFormat>ユーザー設定</PresentationFormat>
  <Paragraphs>40</Paragraphs>
  <Slides>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September 2017 Revision TG Opening Report</vt:lpstr>
      <vt:lpstr>Schedule for the week</vt:lpstr>
      <vt:lpstr>Revision officers</vt:lpstr>
      <vt:lpstr>Backgrounds</vt:lpstr>
      <vt:lpstr>Action items during this week</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277</cp:revision>
  <cp:lastPrinted>2014-11-08T20:15:38Z</cp:lastPrinted>
  <dcterms:created xsi:type="dcterms:W3CDTF">2014-10-30T17:06:39Z</dcterms:created>
  <dcterms:modified xsi:type="dcterms:W3CDTF">2017-09-09T06:01:54Z</dcterms:modified>
</cp:coreProperties>
</file>