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52" r:id="rId18"/>
    <p:sldId id="415" r:id="rId19"/>
    <p:sldId id="414" r:id="rId20"/>
    <p:sldId id="410" r:id="rId21"/>
    <p:sldId id="411" r:id="rId22"/>
    <p:sldId id="412" r:id="rId23"/>
    <p:sldId id="418" r:id="rId24"/>
    <p:sldId id="417" r:id="rId25"/>
    <p:sldId id="413" r:id="rId26"/>
    <p:sldId id="416" r:id="rId27"/>
    <p:sldId id="354" r:id="rId28"/>
    <p:sldId id="339" r:id="rId29"/>
    <p:sldId id="340" r:id="rId30"/>
    <p:sldId id="355" r:id="rId3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52"/>
            <p14:sldId id="415"/>
            <p14:sldId id="414"/>
            <p14:sldId id="410"/>
            <p14:sldId id="411"/>
            <p14:sldId id="412"/>
            <p14:sldId id="418"/>
            <p14:sldId id="417"/>
            <p14:sldId id="413"/>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September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802.19-17/0074r3</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September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September 2017 Waikoloa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2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September 2017 Revision TG meeting, document 19-17/0074r1.</a:t>
            </a:r>
          </a:p>
          <a:p>
            <a:pPr lvl="1"/>
            <a:endParaRPr kumimoji="1" lang="en-US" altLang="ja-JP" dirty="0"/>
          </a:p>
          <a:p>
            <a:pPr lvl="1"/>
            <a:r>
              <a:rPr lang="en-US" altLang="ja-JP"/>
              <a:t>Approved by unanimous consensus</a:t>
            </a:r>
            <a:endParaRPr kumimoji="1" lang="en-US" altLang="ja-JP"/>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September 2017 Revision TG Opening Report (DCN 19-17/0075r0)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19-17/0064r0: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64644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the revision draft</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9715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 name="図 6"/>
          <p:cNvPicPr>
            <a:picLocks noChangeAspect="1"/>
          </p:cNvPicPr>
          <p:nvPr/>
        </p:nvPicPr>
        <p:blipFill>
          <a:blip r:embed="rId2"/>
          <a:stretch>
            <a:fillRect/>
          </a:stretch>
        </p:blipFill>
        <p:spPr>
          <a:xfrm>
            <a:off x="838200" y="1429472"/>
            <a:ext cx="8077200" cy="5428528"/>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269020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397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Approval of the candidate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September 2017 Revision TG meeting, document 19-17/0074r2.</a:t>
            </a:r>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684138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Approve IEEE P802.19.1-2017 track version as the first candidate draft (D0.0)</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2016</a:t>
            </a:r>
            <a:endParaRPr lang="en-GB" dirty="0"/>
          </a:p>
        </p:txBody>
      </p:sp>
    </p:spTree>
    <p:extLst>
      <p:ext uri="{BB962C8B-B14F-4D97-AF65-F5344CB8AC3E}">
        <p14:creationId xmlns:p14="http://schemas.microsoft.com/office/powerpoint/2010/main" val="2933634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660909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Modify Annex A, B and C</a:t>
            </a:r>
          </a:p>
          <a:p>
            <a:r>
              <a:rPr kumimoji="1" lang="en-US" altLang="ja-JP" dirty="0"/>
              <a:t>Create Draft 1.0 for Letter Ballot</a:t>
            </a:r>
          </a:p>
          <a:p>
            <a:r>
              <a:rPr kumimoji="1" lang="en-US" altLang="ja-JP" dirty="0"/>
              <a:t>Move to WG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Opening report</a:t>
            </a:r>
          </a:p>
          <a:p>
            <a:r>
              <a:rPr kumimoji="1" lang="en-US" altLang="ja-JP" dirty="0"/>
              <a:t>Review the time line of the revision work</a:t>
            </a:r>
          </a:p>
          <a:p>
            <a:r>
              <a:rPr kumimoji="1" lang="en-US" altLang="ja-JP" dirty="0"/>
              <a:t>Review the revision draft</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Opening report</a:t>
            </a:r>
          </a:p>
          <a:p>
            <a:r>
              <a:rPr kumimoji="1" lang="en-US" altLang="ja-JP" dirty="0"/>
              <a:t>Review the time line of the revision work</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a:p>
            <a:pPr lvl="1"/>
            <a:r>
              <a:rPr kumimoji="1" lang="en-US" altLang="ja-JP" dirty="0"/>
              <a:t>19-17/0077r0: Text Proposal for Annex A of IEEE 802.19.1 Rev (S. Furuichi)</a:t>
            </a:r>
          </a:p>
          <a:p>
            <a:pPr lvl="1"/>
            <a:r>
              <a:rPr kumimoji="1" lang="en-US" altLang="ja-JP" dirty="0"/>
              <a:t>19-17/0078r0: Text Proposal for Annex B of IEEE 802.19.1 Rev (S. Furuichi)</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9830</TotalTime>
  <Words>869</Words>
  <Application>Microsoft Office PowerPoint</Application>
  <PresentationFormat>ユーザー設定</PresentationFormat>
  <Paragraphs>202</Paragraphs>
  <Slides>30</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8" baseType="lpstr">
      <vt:lpstr>Arial Unicode MS</vt:lpstr>
      <vt:lpstr>MS Gothic</vt:lpstr>
      <vt:lpstr>Arial</vt:lpstr>
      <vt:lpstr>Calibri</vt:lpstr>
      <vt:lpstr>Courier New</vt:lpstr>
      <vt:lpstr>Times New Roman</vt:lpstr>
      <vt:lpstr>Office Theme</vt:lpstr>
      <vt:lpstr>Document</vt:lpstr>
      <vt:lpstr>Revision TG September 2017 Waikoloa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TG1a Opening report</vt:lpstr>
      <vt:lpstr>Revision work timeline</vt:lpstr>
      <vt:lpstr>Review the revision draft</vt:lpstr>
      <vt:lpstr>Agenda for Tuesday PM1</vt:lpstr>
      <vt:lpstr>Agenda for Wednesday AM1</vt:lpstr>
      <vt:lpstr>Agenda for Wednesday PM1</vt:lpstr>
      <vt:lpstr>Approval of agenda</vt:lpstr>
      <vt:lpstr>Motion #1</vt:lpstr>
      <vt:lpstr>Agenda for Thursday PM1</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567</cp:revision>
  <cp:lastPrinted>2014-11-08T20:15:38Z</cp:lastPrinted>
  <dcterms:created xsi:type="dcterms:W3CDTF">2014-10-30T17:06:39Z</dcterms:created>
  <dcterms:modified xsi:type="dcterms:W3CDTF">2017-09-14T23:47:07Z</dcterms:modified>
</cp:coreProperties>
</file>