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52" r:id="rId18"/>
    <p:sldId id="414" r:id="rId19"/>
    <p:sldId id="410" r:id="rId20"/>
    <p:sldId id="411" r:id="rId21"/>
    <p:sldId id="412" r:id="rId22"/>
    <p:sldId id="413" r:id="rId23"/>
    <p:sldId id="409" r:id="rId24"/>
    <p:sldId id="408" r:id="rId25"/>
    <p:sldId id="406" r:id="rId26"/>
    <p:sldId id="354" r:id="rId27"/>
    <p:sldId id="339" r:id="rId28"/>
    <p:sldId id="340" r:id="rId29"/>
    <p:sldId id="355" r:id="rId3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52"/>
            <p14:sldId id="414"/>
            <p14:sldId id="410"/>
            <p14:sldId id="411"/>
            <p14:sldId id="412"/>
            <p14:sldId id="413"/>
            <p14:sldId id="409"/>
            <p14:sldId id="408"/>
            <p14:sldId id="40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3" d="100"/>
          <a:sy n="93" d="100"/>
        </p:scale>
        <p:origin x="91"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September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September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802.19-17/0074r0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September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September 2017 Waikoloa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708"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September 2017 Revision TG meeting, document 19-17/0074r0.</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September 2017 Revision TG Opening Report (DCN 19-17/0075r0)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the revision draft</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997158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26902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7" name="図 6"/>
          <p:cNvPicPr>
            <a:picLocks noChangeAspect="1"/>
          </p:cNvPicPr>
          <p:nvPr/>
        </p:nvPicPr>
        <p:blipFill>
          <a:blip r:embed="rId2"/>
          <a:stretch>
            <a:fillRect/>
          </a:stretch>
        </p:blipFill>
        <p:spPr>
          <a:xfrm>
            <a:off x="838200" y="1429472"/>
            <a:ext cx="8077200" cy="5428528"/>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939711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Motions</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660909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a:t>
            </a:r>
            <a:r>
              <a:rPr kumimoji="1" lang="ja-JP" altLang="en-US" dirty="0"/>
              <a:t> </a:t>
            </a:r>
            <a:r>
              <a:rPr kumimoji="1" lang="en-US" altLang="ja-JP" dirty="0"/>
              <a:t>#1</a:t>
            </a:r>
          </a:p>
        </p:txBody>
      </p:sp>
      <p:sp>
        <p:nvSpPr>
          <p:cNvPr id="3" name="コンテンツ プレースホルダー 2"/>
          <p:cNvSpPr>
            <a:spLocks noGrp="1"/>
          </p:cNvSpPr>
          <p:nvPr>
            <p:ph idx="1"/>
          </p:nvPr>
        </p:nvSpPr>
        <p:spPr/>
        <p:txBody>
          <a:bodyPr>
            <a:normAutofit/>
          </a:bodyPr>
          <a:lstStyle/>
          <a:p>
            <a:endParaRPr kumimoji="1" lang="en-US" altLang="ja-JP" dirty="0"/>
          </a:p>
          <a:p>
            <a:endParaRPr kumimoji="1" lang="en-US" altLang="ja-JP" dirty="0"/>
          </a:p>
          <a:p>
            <a:pPr lvl="1"/>
            <a:endParaRPr kumimoji="1" lang="en-US" altLang="ja-JP" dirty="0"/>
          </a:p>
          <a:p>
            <a:pPr lvl="1"/>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027266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a:t>
            </a:r>
            <a:r>
              <a:rPr kumimoji="1" lang="ja-JP" altLang="en-US" dirty="0"/>
              <a:t> </a:t>
            </a:r>
            <a:r>
              <a:rPr kumimoji="1" lang="en-US" altLang="ja-JP" dirty="0"/>
              <a:t>#2</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19-17/0064r0: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4137806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Opening report</a:t>
            </a:r>
          </a:p>
          <a:p>
            <a:r>
              <a:rPr kumimoji="1" lang="en-US" altLang="ja-JP" dirty="0"/>
              <a:t>Review the revision draft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Opening report</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Technical discussion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9535</TotalTime>
  <Words>733</Words>
  <Application>Microsoft Office PowerPoint</Application>
  <PresentationFormat>ユーザー設定</PresentationFormat>
  <Paragraphs>185</Paragraphs>
  <Slides>29</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29</vt:i4>
      </vt:variant>
    </vt:vector>
  </HeadingPairs>
  <TitlesOfParts>
    <vt:vector size="37" baseType="lpstr">
      <vt:lpstr>Arial Unicode MS</vt:lpstr>
      <vt:lpstr>MS Gothic</vt:lpstr>
      <vt:lpstr>Arial</vt:lpstr>
      <vt:lpstr>Calibri</vt:lpstr>
      <vt:lpstr>Courier New</vt:lpstr>
      <vt:lpstr>Times New Roman</vt:lpstr>
      <vt:lpstr>Office Theme</vt:lpstr>
      <vt:lpstr>Document</vt:lpstr>
      <vt:lpstr>Revision TG September 2017 Waikoloa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TG1a Opening report</vt:lpstr>
      <vt:lpstr>Review the revision draft</vt:lpstr>
      <vt:lpstr>Agenda for Tuesday PM1</vt:lpstr>
      <vt:lpstr>Agenda for Wednesday AM1</vt:lpstr>
      <vt:lpstr>Agenda for Wednesday PM1</vt:lpstr>
      <vt:lpstr>Agenda for Thursday PM1</vt:lpstr>
      <vt:lpstr>Motion #1</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555</cp:revision>
  <cp:lastPrinted>2014-11-08T20:15:38Z</cp:lastPrinted>
  <dcterms:created xsi:type="dcterms:W3CDTF">2014-10-30T17:06:39Z</dcterms:created>
  <dcterms:modified xsi:type="dcterms:W3CDTF">2017-09-09T06:01:24Z</dcterms:modified>
</cp:coreProperties>
</file>