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4" r:id="rId3"/>
    <p:sldId id="267" r:id="rId4"/>
    <p:sldId id="277" r:id="rId5"/>
    <p:sldId id="275" r:id="rId6"/>
    <p:sldId id="269" r:id="rId7"/>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94" d="100"/>
          <a:sy n="94" d="100"/>
        </p:scale>
        <p:origin x="2694" y="84"/>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5/10/relationships/revisionInfo" Target="revisionInfo.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9/8/2017</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September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September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802.19-17/0073r0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September 2017</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September 2017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2017-09-08</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3201" name="Document" r:id="rId4" imgW="8238348" imgH="2556850" progId="Word.Document.8">
                  <p:embed/>
                </p:oleObj>
              </mc:Choice>
              <mc:Fallback>
                <p:oleObj name="Document" r:id="rId4" imgW="8238348" imgH="2556850" progId="Word.Document.8">
                  <p:embed/>
                  <p:pic>
                    <p:nvPicPr>
                      <p:cNvPr id="0" name="Picture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34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844973"/>
            <a:ext cx="8288868" cy="1136227"/>
          </a:xfrm>
        </p:spPr>
        <p:txBody>
          <a:bodyPr/>
          <a:lstStyle/>
          <a:p>
            <a:r>
              <a:rPr lang="en-US" sz="3600" dirty="0"/>
              <a:t>Task Group 1a</a:t>
            </a:r>
          </a:p>
        </p:txBody>
      </p:sp>
      <p:sp>
        <p:nvSpPr>
          <p:cNvPr id="3" name="Content Placeholder 2"/>
          <p:cNvSpPr>
            <a:spLocks noGrp="1"/>
          </p:cNvSpPr>
          <p:nvPr>
            <p:ph idx="1"/>
          </p:nvPr>
        </p:nvSpPr>
        <p:spPr>
          <a:xfrm>
            <a:off x="731520" y="2286000"/>
            <a:ext cx="8488680" cy="4214709"/>
          </a:xfrm>
        </p:spPr>
        <p:txBody>
          <a:bodyPr/>
          <a:lstStyle/>
          <a:p>
            <a:r>
              <a:rPr lang="en-US" sz="2400" dirty="0"/>
              <a:t>TG1a completed Sponsor Ballot</a:t>
            </a:r>
          </a:p>
          <a:p>
            <a:r>
              <a:rPr lang="en-US" sz="2400" dirty="0"/>
              <a:t>At the July plenary, the 802 Executive Committee approved sending the draft to RevCom</a:t>
            </a:r>
          </a:p>
          <a:p>
            <a:r>
              <a:rPr lang="en-US" sz="2400" dirty="0"/>
              <a:t>The draft is on the September RevCom agenda</a:t>
            </a:r>
          </a:p>
          <a:p>
            <a:r>
              <a:rPr lang="en-US" sz="2400" dirty="0"/>
              <a:t>The Standards Board conference call is September 28</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1595904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802.19.1 Revision PAR</a:t>
            </a:r>
          </a:p>
        </p:txBody>
      </p:sp>
      <p:sp>
        <p:nvSpPr>
          <p:cNvPr id="3" name="Content Placeholder 2"/>
          <p:cNvSpPr>
            <a:spLocks noGrp="1"/>
          </p:cNvSpPr>
          <p:nvPr>
            <p:ph idx="1"/>
          </p:nvPr>
        </p:nvSpPr>
        <p:spPr/>
        <p:txBody>
          <a:bodyPr/>
          <a:lstStyle/>
          <a:p>
            <a:r>
              <a:rPr lang="en-US" sz="2400" dirty="0"/>
              <a:t>At the March Plenary the 802 Executive Committee approved the 802.19.1 Revision PAR</a:t>
            </a:r>
          </a:p>
          <a:p>
            <a:r>
              <a:rPr lang="en-US" sz="2400" dirty="0"/>
              <a:t>SASB approved the revision PAR </a:t>
            </a:r>
          </a:p>
          <a:p>
            <a:r>
              <a:rPr lang="en-US" sz="2400" dirty="0"/>
              <a:t>The revision will incorporate 802.19.1a amendment and modify the title of the standard</a:t>
            </a:r>
          </a:p>
          <a:p>
            <a:r>
              <a:rPr lang="en-US" sz="2400" dirty="0"/>
              <a:t>TGRev will hold its first meetings this week</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15676949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The Task Group will not meet this week</a:t>
            </a:r>
          </a:p>
          <a:p>
            <a:r>
              <a:rPr lang="en-US" sz="2400" dirty="0"/>
              <a:t>It is expected that the next TG2 meeting will be at the November Plenary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September 2017</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716278"/>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September 2017</a:t>
            </a:r>
            <a:endParaRPr lang="en-GB" dirty="0"/>
          </a:p>
        </p:txBody>
      </p:sp>
      <p:pic>
        <p:nvPicPr>
          <p:cNvPr id="7" name="Picture 6">
            <a:extLst>
              <a:ext uri="{FF2B5EF4-FFF2-40B4-BE49-F238E27FC236}">
                <a16:creationId xmlns:a16="http://schemas.microsoft.com/office/drawing/2014/main" id="{B18B0D7A-F388-41F8-BDE7-D48FDB5DEE99}"/>
              </a:ext>
            </a:extLst>
          </p:cNvPr>
          <p:cNvPicPr>
            <a:picLocks noChangeAspect="1"/>
          </p:cNvPicPr>
          <p:nvPr/>
        </p:nvPicPr>
        <p:blipFill>
          <a:blip r:embed="rId2"/>
          <a:stretch>
            <a:fillRect/>
          </a:stretch>
        </p:blipFill>
        <p:spPr>
          <a:xfrm>
            <a:off x="1000255" y="1388043"/>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584</TotalTime>
  <Words>261</Words>
  <Application>Microsoft Office PowerPoint</Application>
  <PresentationFormat>Custom</PresentationFormat>
  <Paragraphs>42</Paragraphs>
  <Slides>6</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4" baseType="lpstr">
      <vt:lpstr>Arial Unicode MS</vt:lpstr>
      <vt:lpstr>MS Gothic</vt:lpstr>
      <vt:lpstr>Arial</vt:lpstr>
      <vt:lpstr>Calibri</vt:lpstr>
      <vt:lpstr>Courier New</vt:lpstr>
      <vt:lpstr>Times New Roman</vt:lpstr>
      <vt:lpstr>Office Theme</vt:lpstr>
      <vt:lpstr>Document</vt:lpstr>
      <vt:lpstr>September 2017 Opening Report</vt:lpstr>
      <vt:lpstr>Voter Summary</vt:lpstr>
      <vt:lpstr>Task Group 1a</vt:lpstr>
      <vt:lpstr>802.19.1 Revision PAR</vt:lpstr>
      <vt:lpstr>Task Group 2</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124</cp:revision>
  <cp:lastPrinted>2015-01-08T23:35:49Z</cp:lastPrinted>
  <dcterms:created xsi:type="dcterms:W3CDTF">2014-10-30T17:06:39Z</dcterms:created>
  <dcterms:modified xsi:type="dcterms:W3CDTF">2017-09-08T22:58:33Z</dcterms:modified>
</cp:coreProperties>
</file>