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317" r:id="rId3"/>
    <p:sldId id="323" r:id="rId4"/>
    <p:sldId id="321"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1086" y="8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802.19-17/0068r</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Alaa Mourad</a:t>
            </a:r>
            <a:r>
              <a:rPr lang="en-US" altLang="ja-JP" dirty="0" smtClean="0"/>
              <a:t>,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July</a:t>
            </a:r>
            <a:r>
              <a:rPr lang="en-GB" dirty="0" smtClean="0"/>
              <a:t> </a:t>
            </a:r>
            <a:r>
              <a:rPr lang="en-GB" dirty="0"/>
              <a:t>2017 </a:t>
            </a:r>
            <a:r>
              <a:rPr lang="en-GB" dirty="0" smtClean="0"/>
              <a:t>TG2 </a:t>
            </a:r>
            <a:r>
              <a:rPr lang="en-GB" dirty="0"/>
              <a:t>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2017-07-13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3"/>
          <p:cNvGraphicFramePr>
            <a:graphicFrameLocks noChangeAspect="1"/>
          </p:cNvGraphicFramePr>
          <p:nvPr>
            <p:extLst>
              <p:ext uri="{D42A27DB-BD31-4B8C-83A1-F6EECF244321}">
                <p14:modId xmlns:p14="http://schemas.microsoft.com/office/powerpoint/2010/main" val="862951296"/>
              </p:ext>
            </p:extLst>
          </p:nvPr>
        </p:nvGraphicFramePr>
        <p:xfrm>
          <a:off x="546100" y="2733675"/>
          <a:ext cx="8655050" cy="2676525"/>
        </p:xfrm>
        <a:graphic>
          <a:graphicData uri="http://schemas.openxmlformats.org/presentationml/2006/ole">
            <mc:AlternateContent xmlns:mc="http://schemas.openxmlformats.org/markup-compatibility/2006">
              <mc:Choice xmlns:v="urn:schemas-microsoft-com:vml" Requires="v">
                <p:oleObj spid="_x0000_s3307" name="Document" r:id="rId4" imgW="8235733" imgH="2558178" progId="Word.Document.8">
                  <p:embed/>
                </p:oleObj>
              </mc:Choice>
              <mc:Fallback>
                <p:oleObj name="Document" r:id="rId4" imgW="8235733" imgH="2558178" progId="Word.Document.8">
                  <p:embed/>
                  <p:pic>
                    <p:nvPicPr>
                      <p:cNvPr id="0" name=""/>
                      <p:cNvPicPr>
                        <a:picLocks noChangeAspect="1" noChangeArrowheads="1"/>
                      </p:cNvPicPr>
                      <p:nvPr/>
                    </p:nvPicPr>
                    <p:blipFill>
                      <a:blip r:embed="rId5"/>
                      <a:srcRect/>
                      <a:stretch>
                        <a:fillRect/>
                      </a:stretch>
                    </p:blipFill>
                    <p:spPr bwMode="auto">
                      <a:xfrm>
                        <a:off x="546100" y="2733675"/>
                        <a:ext cx="8655050" cy="2676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a:t>
            </a:r>
            <a:r>
              <a:rPr kumimoji="1" lang="en-US" altLang="ja-JP" dirty="0" smtClean="0"/>
              <a:t>TG2 </a:t>
            </a:r>
            <a:r>
              <a:rPr kumimoji="1" lang="en-US" altLang="ja-JP" dirty="0"/>
              <a:t>closing report from </a:t>
            </a:r>
            <a:r>
              <a:rPr kumimoji="1" lang="en-US" altLang="ja-JP" dirty="0" smtClean="0"/>
              <a:t>July</a:t>
            </a:r>
            <a:r>
              <a:rPr kumimoji="1" lang="en-US" altLang="ja-JP" dirty="0" smtClean="0"/>
              <a:t> </a:t>
            </a:r>
            <a:r>
              <a:rPr kumimoji="1" lang="en-US" altLang="ja-JP" dirty="0"/>
              <a:t>2017 IEEE 802.19 meeting in </a:t>
            </a:r>
            <a:r>
              <a:rPr kumimoji="1" lang="en-US" altLang="ja-JP" dirty="0" smtClean="0"/>
              <a:t>Berlin</a:t>
            </a:r>
            <a:r>
              <a:rPr kumimoji="1"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smtClean="0"/>
              <a:t>Alaa Mourad</a:t>
            </a:r>
            <a:r>
              <a:rPr lang="en-GB" dirty="0" smtClean="0"/>
              <a:t>, BMW</a:t>
            </a:r>
            <a:endParaRPr lang="en-GB"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Approved meeting minutes</a:t>
            </a:r>
          </a:p>
          <a:p>
            <a:endParaRPr kumimoji="1" lang="en-US" altLang="ja-JP" dirty="0"/>
          </a:p>
          <a:p>
            <a:r>
              <a:rPr kumimoji="1" lang="en-US" altLang="ja-JP" dirty="0" smtClean="0"/>
              <a:t>One </a:t>
            </a:r>
            <a:r>
              <a:rPr kumimoji="1" lang="en-US" altLang="ja-JP" dirty="0"/>
              <a:t>Technical submission, </a:t>
            </a:r>
            <a:r>
              <a:rPr kumimoji="1" lang="en-US" altLang="ja-JP" dirty="0" smtClean="0"/>
              <a:t>Alaa </a:t>
            </a:r>
            <a:r>
              <a:rPr kumimoji="1" lang="en-US" altLang="ja-JP" dirty="0"/>
              <a:t>Mourad, </a:t>
            </a:r>
            <a:r>
              <a:rPr lang="en-US" dirty="0"/>
              <a:t>IEEE 802.11 systems Inter-Vehicle Measurements, doc</a:t>
            </a:r>
            <a:r>
              <a:rPr lang="de-DE" dirty="0"/>
              <a:t>: 19-17-0057</a:t>
            </a:r>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Alaa Mourad</a:t>
            </a:r>
            <a:r>
              <a:rPr lang="en-GB" dirty="0" smtClean="0"/>
              <a:t>, BMW</a:t>
            </a:r>
            <a:endParaRPr lang="en-GB"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September</a:t>
            </a:r>
            <a:r>
              <a:rPr kumimoji="1" lang="en-US" altLang="ja-JP" dirty="0" smtClean="0"/>
              <a:t> </a:t>
            </a:r>
            <a:r>
              <a:rPr kumimoji="1" lang="en-US" altLang="ja-JP" dirty="0"/>
              <a:t>2017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Technical submissions</a:t>
            </a:r>
          </a:p>
          <a:p>
            <a:r>
              <a:rPr kumimoji="1" lang="en-US" altLang="ja-JP" dirty="0" smtClean="0"/>
              <a:t>Develop a draft for recommended practice document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smtClean="0"/>
              <a:t>Alaa Mourad</a:t>
            </a:r>
            <a:r>
              <a:rPr lang="en-GB" dirty="0" smtClean="0"/>
              <a:t>, BMW</a:t>
            </a:r>
            <a:endParaRPr lang="en-GB"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3623717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172</Words>
  <Application>Microsoft Office PowerPoint</Application>
  <PresentationFormat>Custom</PresentationFormat>
  <Paragraphs>29</Paragraphs>
  <Slides>4</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2" baseType="lpstr">
      <vt:lpstr>Arial Unicode MS</vt:lpstr>
      <vt:lpstr>MS Gothic</vt:lpstr>
      <vt:lpstr>Arial</vt:lpstr>
      <vt:lpstr>Calibri</vt:lpstr>
      <vt:lpstr>Courier New</vt:lpstr>
      <vt:lpstr>Times New Roman</vt:lpstr>
      <vt:lpstr>Office Theme</vt:lpstr>
      <vt:lpstr>Document</vt:lpstr>
      <vt:lpstr>July 2017 TG2 Closing Report</vt:lpstr>
      <vt:lpstr>Abstract</vt:lpstr>
      <vt:lpstr>Results of the week</vt:lpstr>
      <vt:lpstr>September 2017 meeting Objectives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260</cp:revision>
  <cp:lastPrinted>2014-11-08T20:15:38Z</cp:lastPrinted>
  <dcterms:created xsi:type="dcterms:W3CDTF">2014-10-30T17:06:39Z</dcterms:created>
  <dcterms:modified xsi:type="dcterms:W3CDTF">2017-07-12T08:56:20Z</dcterms:modified>
</cp:coreProperties>
</file>