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2" r:id="rId4"/>
    <p:sldId id="267" r:id="rId5"/>
    <p:sldId id="277" r:id="rId6"/>
    <p:sldId id="275"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87" d="100"/>
          <a:sy n="87" d="100"/>
        </p:scale>
        <p:origin x="1002" y="9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7/7/2017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802.19-17/0061r0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2017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2017-07-07</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99"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944878"/>
          </a:xfrm>
        </p:spPr>
        <p:txBody>
          <a:bodyPr/>
          <a:lstStyle/>
          <a:p>
            <a:r>
              <a:rPr lang="en-US" dirty="0"/>
              <a:t>Liaisons with 3GPP on LAA</a:t>
            </a:r>
          </a:p>
        </p:txBody>
      </p:sp>
      <p:sp>
        <p:nvSpPr>
          <p:cNvPr id="3" name="Content Placeholder 2"/>
          <p:cNvSpPr>
            <a:spLocks noGrp="1"/>
          </p:cNvSpPr>
          <p:nvPr>
            <p:ph idx="1"/>
          </p:nvPr>
        </p:nvSpPr>
        <p:spPr>
          <a:xfrm>
            <a:off x="533400" y="1752600"/>
            <a:ext cx="8686800" cy="4953000"/>
          </a:xfrm>
        </p:spPr>
        <p:txBody>
          <a:bodyPr/>
          <a:lstStyle/>
          <a:p>
            <a:r>
              <a:rPr lang="en-US" sz="2400" dirty="0"/>
              <a:t>In March IEEE 802 sent two liaisons to 3GPP regarding Coexistence of 802.11 and 3GPP LAA</a:t>
            </a:r>
          </a:p>
          <a:p>
            <a:pPr lvl="1"/>
            <a:r>
              <a:rPr lang="en-US" sz="2400" b="1" dirty="0"/>
              <a:t>One</a:t>
            </a:r>
            <a:r>
              <a:rPr lang="en-US" sz="2000" b="1" dirty="0"/>
              <a:t> developed in 802.19 and one developed in 802.11 PDED</a:t>
            </a:r>
          </a:p>
          <a:p>
            <a:r>
              <a:rPr lang="en-US" sz="2400" dirty="0"/>
              <a:t>Response liaisons from 3GPP were received in May </a:t>
            </a:r>
          </a:p>
          <a:p>
            <a:r>
              <a:rPr lang="en-US" sz="2400" dirty="0"/>
              <a:t>The first liaison will be considered this week at the 802.19 meetings</a:t>
            </a:r>
          </a:p>
          <a:p>
            <a:pPr lvl="1"/>
            <a:r>
              <a:rPr lang="en-US" sz="2000" b="1" dirty="0"/>
              <a:t>Monday PM2, Wednesday PM2 and Thursday PM2</a:t>
            </a:r>
          </a:p>
          <a:p>
            <a:r>
              <a:rPr lang="en-US" sz="2400" dirty="0"/>
              <a:t>Liaisons are available at,</a:t>
            </a:r>
          </a:p>
          <a:p>
            <a:pPr lvl="1"/>
            <a:r>
              <a:rPr lang="en-US" sz="2000" b="1" dirty="0"/>
              <a:t>http://www.ieee802.org/Communications.shtml </a:t>
            </a:r>
          </a:p>
          <a:p>
            <a:endParaRPr lang="en-US" sz="2400" dirty="0"/>
          </a:p>
          <a:p>
            <a:endParaRPr lang="en-US" sz="2000" dirty="0"/>
          </a:p>
          <a:p>
            <a:endParaRPr lang="en-US" sz="2400" dirty="0"/>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600" dirty="0"/>
              <a:t>Task Group 1a</a:t>
            </a:r>
          </a:p>
        </p:txBody>
      </p:sp>
      <p:sp>
        <p:nvSpPr>
          <p:cNvPr id="3" name="Content Placeholder 2"/>
          <p:cNvSpPr>
            <a:spLocks noGrp="1"/>
          </p:cNvSpPr>
          <p:nvPr>
            <p:ph idx="1"/>
          </p:nvPr>
        </p:nvSpPr>
        <p:spPr>
          <a:xfrm>
            <a:off x="731520" y="2286000"/>
            <a:ext cx="8488680" cy="4214709"/>
          </a:xfrm>
        </p:spPr>
        <p:txBody>
          <a:bodyPr/>
          <a:lstStyle/>
          <a:p>
            <a:r>
              <a:rPr lang="en-US" sz="2400" dirty="0"/>
              <a:t>Second Recirculation Ballot closed on July 6</a:t>
            </a:r>
          </a:p>
          <a:p>
            <a:r>
              <a:rPr lang="en-US" sz="2400" dirty="0"/>
              <a:t>Sponsor Ballot Results</a:t>
            </a:r>
          </a:p>
          <a:p>
            <a:pPr lvl="1"/>
            <a:r>
              <a:rPr lang="en-US" sz="2200" b="1" dirty="0"/>
              <a:t>Response Rate = 87%</a:t>
            </a:r>
          </a:p>
          <a:p>
            <a:pPr lvl="1"/>
            <a:r>
              <a:rPr lang="en-US" sz="2200" b="1" dirty="0"/>
              <a:t>Approval Rate = 96%</a:t>
            </a:r>
          </a:p>
          <a:p>
            <a:pPr lvl="1"/>
            <a:r>
              <a:rPr lang="en-US" sz="2200" b="1" dirty="0"/>
              <a:t>Abstain Rate = 5%</a:t>
            </a:r>
          </a:p>
          <a:p>
            <a:pPr lvl="1"/>
            <a:r>
              <a:rPr lang="en-US" sz="2200" b="1" dirty="0"/>
              <a:t>Number of Comments = 10</a:t>
            </a:r>
          </a:p>
          <a:p>
            <a:pPr lvl="1"/>
            <a:r>
              <a:rPr lang="en-US" sz="2200" b="1" dirty="0"/>
              <a:t>Ballot Passed</a:t>
            </a:r>
          </a:p>
          <a:p>
            <a:r>
              <a:rPr lang="en-US" sz="2400" dirty="0"/>
              <a:t>This week TG1a will process this ballot</a:t>
            </a:r>
          </a:p>
          <a:p>
            <a:r>
              <a:rPr lang="en-US" sz="2400" dirty="0"/>
              <a:t>The plan is to request EC approval this week to go to RevCom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59590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sp>
        <p:nvSpPr>
          <p:cNvPr id="3" name="Content Placeholder 2"/>
          <p:cNvSpPr>
            <a:spLocks noGrp="1"/>
          </p:cNvSpPr>
          <p:nvPr>
            <p:ph idx="1"/>
          </p:nvPr>
        </p:nvSpPr>
        <p:spPr/>
        <p:txBody>
          <a:bodyPr/>
          <a:lstStyle/>
          <a:p>
            <a:r>
              <a:rPr lang="en-US" sz="2400" dirty="0"/>
              <a:t>At the March Plenary the 802 Executive Committee approved the 802.19.1 Revision PAR</a:t>
            </a:r>
          </a:p>
          <a:p>
            <a:r>
              <a:rPr lang="en-US" sz="2400" dirty="0"/>
              <a:t>SASB approved the revision PAR </a:t>
            </a:r>
          </a:p>
          <a:p>
            <a:r>
              <a:rPr lang="en-US" sz="2400" dirty="0"/>
              <a:t>The revision will incorporate 802.19.1a amendment and modify the title of the standard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567694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TG2 did not meet in May</a:t>
            </a:r>
          </a:p>
          <a:p>
            <a:r>
              <a:rPr lang="en-US" sz="2400" dirty="0"/>
              <a:t>The Task Group will meet this week</a:t>
            </a:r>
          </a:p>
          <a:p>
            <a:pPr lvl="1"/>
            <a:r>
              <a:rPr lang="en-US" sz="2000" dirty="0"/>
              <a:t>Tuesday PM2</a:t>
            </a:r>
          </a:p>
          <a:p>
            <a:pPr lvl="1"/>
            <a:r>
              <a:rPr lang="en-US" sz="2000" dirty="0"/>
              <a:t>Thursday AM2</a:t>
            </a:r>
          </a:p>
          <a:p>
            <a:pPr lvl="1"/>
            <a:endParaRPr lang="en-US" sz="1973"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2017</a:t>
            </a:r>
            <a:endParaRPr lang="en-GB" dirty="0"/>
          </a:p>
        </p:txBody>
      </p:sp>
      <p:pic>
        <p:nvPicPr>
          <p:cNvPr id="3" name="Picture 2">
            <a:extLst>
              <a:ext uri="{FF2B5EF4-FFF2-40B4-BE49-F238E27FC236}">
                <a16:creationId xmlns:a16="http://schemas.microsoft.com/office/drawing/2014/main" id="{2B2664E6-0EEA-4975-A351-584AC85DE97C}"/>
              </a:ext>
            </a:extLst>
          </p:cNvPr>
          <p:cNvPicPr>
            <a:picLocks noChangeAspect="1"/>
          </p:cNvPicPr>
          <p:nvPr/>
        </p:nvPicPr>
        <p:blipFill>
          <a:blip r:embed="rId2"/>
          <a:stretch>
            <a:fillRect/>
          </a:stretch>
        </p:blipFill>
        <p:spPr>
          <a:xfrm>
            <a:off x="924388" y="1370600"/>
            <a:ext cx="8107853" cy="5405831"/>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573</TotalTime>
  <Words>347</Words>
  <Application>Microsoft Office PowerPoint</Application>
  <PresentationFormat>Custom</PresentationFormat>
  <Paragraphs>61</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July 2017 Opening Report</vt:lpstr>
      <vt:lpstr>Voter Summary</vt:lpstr>
      <vt:lpstr>Liaisons with 3GPP on LAA</vt:lpstr>
      <vt:lpstr>Task Group 1a</vt:lpstr>
      <vt:lpstr>802.19.1 Revision PAR</vt:lpstr>
      <vt:lpstr>Task Group 2</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122</cp:revision>
  <cp:lastPrinted>2015-01-08T23:35:49Z</cp:lastPrinted>
  <dcterms:created xsi:type="dcterms:W3CDTF">2014-10-30T17:06:39Z</dcterms:created>
  <dcterms:modified xsi:type="dcterms:W3CDTF">2017-07-07T17:39:00Z</dcterms:modified>
</cp:coreProperties>
</file>