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406" r:id="rId20"/>
    <p:sldId id="354" r:id="rId21"/>
    <p:sldId id="339" r:id="rId22"/>
    <p:sldId id="340" r:id="rId23"/>
    <p:sldId id="355" r:id="rId2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40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3" d="100"/>
          <a:sy n="93" d="100"/>
        </p:scale>
        <p:origin x="91"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July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July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802.19-17/0059r0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a:t>July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TG1a</a:t>
            </a:r>
            <a:r>
              <a:rPr lang="en-US" dirty="0"/>
              <a:t> July 2017 Berlin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2017-07-03</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694"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March 2017 TG1a meeting, document 19-17/0027r1.</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May 2017 TG1a meeting, DCN 19-17/0048r0, teleconference call minutes on Feb. 22, 2017, DCN 19-17/0053r0</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a:t>July 2017 TG1a Opening Report (DCN 19-17/00yyr0)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Discussion of revision work</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19-15/0096r2: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4137806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409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160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Kick off revision work</a:t>
            </a:r>
          </a:p>
          <a:p>
            <a:r>
              <a:rPr kumimoji="1" lang="en-US" altLang="ja-JP" dirty="0"/>
              <a:t>Send the revision draft to Working Group Letter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2017: 1am ET (Wednesday, Feb. 22,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TG1a Opening report</a:t>
            </a:r>
          </a:p>
          <a:p>
            <a:r>
              <a:rPr kumimoji="1" lang="en-US" altLang="ja-JP" dirty="0"/>
              <a:t>Results of Sponsor Ballot</a:t>
            </a:r>
          </a:p>
          <a:p>
            <a:r>
              <a:rPr kumimoji="1" lang="en-US" altLang="ja-JP" dirty="0"/>
              <a:t>Motions</a:t>
            </a:r>
          </a:p>
          <a:p>
            <a:r>
              <a:rPr kumimoji="1" lang="en-US" altLang="ja-JP" dirty="0"/>
              <a:t>Discussion of revision work</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a:t>TG1a 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May 2017 TG1a meeting and conference call minutes</a:t>
            </a:r>
          </a:p>
          <a:p>
            <a:r>
              <a:rPr kumimoji="1" lang="en-US" altLang="ja-JP" dirty="0"/>
              <a:t>TG1a Opening report</a:t>
            </a:r>
          </a:p>
          <a:p>
            <a:r>
              <a:rPr kumimoji="1" lang="en-US" altLang="ja-JP" dirty="0"/>
              <a:t>Results of Sponsor Ballot</a:t>
            </a:r>
          </a:p>
          <a:p>
            <a:r>
              <a:rPr kumimoji="1" lang="en-US" altLang="ja-JP" dirty="0"/>
              <a:t>Motions</a:t>
            </a:r>
          </a:p>
          <a:p>
            <a:r>
              <a:rPr kumimoji="1" lang="en-US" altLang="ja-JP" dirty="0"/>
              <a:t>Discussion of revision work</a:t>
            </a:r>
          </a:p>
          <a:p>
            <a:r>
              <a:rPr kumimoji="1" lang="en-US" altLang="ja-JP" dirty="0"/>
              <a:t>Review objectives for next meeting</a:t>
            </a:r>
          </a:p>
          <a:p>
            <a:r>
              <a:rPr kumimoji="1" lang="en-US" altLang="ja-JP" dirty="0"/>
              <a:t>Schedule for teleconferences</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Technical discussion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9439</TotalTime>
  <Words>678</Words>
  <Application>Microsoft Office PowerPoint</Application>
  <PresentationFormat>ユーザー設定</PresentationFormat>
  <Paragraphs>155</Paragraphs>
  <Slides>23</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31" baseType="lpstr">
      <vt:lpstr>Arial Unicode MS</vt:lpstr>
      <vt:lpstr>MS Gothic</vt:lpstr>
      <vt:lpstr>Arial</vt:lpstr>
      <vt:lpstr>Calibri</vt:lpstr>
      <vt:lpstr>Courier New</vt:lpstr>
      <vt:lpstr>Times New Roman</vt:lpstr>
      <vt:lpstr>Office Theme</vt:lpstr>
      <vt:lpstr>Document</vt:lpstr>
      <vt:lpstr>TG1a July 2017 Berlin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Discussion of revision work</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540</cp:revision>
  <cp:lastPrinted>2014-11-08T20:15:38Z</cp:lastPrinted>
  <dcterms:created xsi:type="dcterms:W3CDTF">2014-10-30T17:06:39Z</dcterms:created>
  <dcterms:modified xsi:type="dcterms:W3CDTF">2017-07-03T13:51:18Z</dcterms:modified>
</cp:coreProperties>
</file>