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6" r:id="rId2"/>
    <p:sldId id="269" r:id="rId3"/>
    <p:sldId id="267" r:id="rId4"/>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7" d="100"/>
          <a:sy n="107" d="100"/>
        </p:scale>
        <p:origin x="1434" y="120"/>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7/3/2017</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July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802.19-17/0056r0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July </a:t>
            </a:r>
            <a:r>
              <a:rPr lang="en-US" dirty="0" smtClean="0"/>
              <a:t>2017</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Alaa Mourad, BMW</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TG2 July 2017 </a:t>
            </a:r>
            <a:r>
              <a:rPr lang="en-GB" sz="3600" dirty="0" smtClean="0"/>
              <a:t>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a:t>:</a:t>
            </a:r>
            <a:r>
              <a:rPr lang="en-GB" sz="2133" b="0"/>
              <a:t> </a:t>
            </a:r>
            <a:r>
              <a:rPr lang="en-GB" sz="2133" b="0" smtClean="0"/>
              <a:t>2016-07-11</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40719727"/>
              </p:ext>
            </p:extLst>
          </p:nvPr>
        </p:nvGraphicFramePr>
        <p:xfrm>
          <a:off x="546100" y="2441575"/>
          <a:ext cx="8655050" cy="2676525"/>
        </p:xfrm>
        <a:graphic>
          <a:graphicData uri="http://schemas.openxmlformats.org/presentationml/2006/ole">
            <mc:AlternateContent xmlns:mc="http://schemas.openxmlformats.org/markup-compatibility/2006">
              <mc:Choice xmlns:v="urn:schemas-microsoft-com:vml" Requires="v">
                <p:oleObj spid="_x0000_s3188" name="Document" r:id="rId4" imgW="8235733" imgH="2558178" progId="Word.Document.8">
                  <p:embed/>
                </p:oleObj>
              </mc:Choice>
              <mc:Fallback>
                <p:oleObj name="Document" r:id="rId4" imgW="8235733" imgH="2558178" progId="Word.Document.8">
                  <p:embed/>
                  <p:pic>
                    <p:nvPicPr>
                      <p:cNvPr id="0" name="Picture 3"/>
                      <p:cNvPicPr>
                        <a:picLocks noChangeAspect="1" noChangeArrowheads="1"/>
                      </p:cNvPicPr>
                      <p:nvPr/>
                    </p:nvPicPr>
                    <p:blipFill>
                      <a:blip r:embed="rId5"/>
                      <a:srcRect/>
                      <a:stretch>
                        <a:fillRect/>
                      </a:stretch>
                    </p:blipFill>
                    <p:spPr bwMode="auto">
                      <a:xfrm>
                        <a:off x="546100" y="2441575"/>
                        <a:ext cx="8655050" cy="2676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Alaa Mourad, BMW</a:t>
            </a:r>
            <a:endParaRPr lang="en-GB" dirty="0"/>
          </a:p>
        </p:txBody>
      </p:sp>
      <p:sp>
        <p:nvSpPr>
          <p:cNvPr id="6" name="Date Placeholder 5"/>
          <p:cNvSpPr>
            <a:spLocks noGrp="1"/>
          </p:cNvSpPr>
          <p:nvPr>
            <p:ph type="dt" idx="15"/>
          </p:nvPr>
        </p:nvSpPr>
        <p:spPr/>
        <p:txBody>
          <a:bodyPr/>
          <a:lstStyle/>
          <a:p>
            <a:r>
              <a:rPr lang="en-US" dirty="0" smtClean="0"/>
              <a:t>July </a:t>
            </a:r>
            <a:r>
              <a:rPr lang="en-US" dirty="0" smtClean="0"/>
              <a:t>2017</a:t>
            </a:r>
            <a:endParaRPr lang="en-GB" dirty="0"/>
          </a:p>
        </p:txBody>
      </p:sp>
      <p:pic>
        <p:nvPicPr>
          <p:cNvPr id="7" name="Picture 6"/>
          <p:cNvPicPr>
            <a:picLocks noChangeAspect="1"/>
          </p:cNvPicPr>
          <p:nvPr/>
        </p:nvPicPr>
        <p:blipFill>
          <a:blip r:embed="rId2"/>
          <a:stretch>
            <a:fillRect/>
          </a:stretch>
        </p:blipFill>
        <p:spPr>
          <a:xfrm>
            <a:off x="762000" y="1366895"/>
            <a:ext cx="8068304" cy="5414905"/>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Technical presentations</a:t>
            </a:r>
            <a:endParaRPr lang="en-US" sz="3200" dirty="0"/>
          </a:p>
        </p:txBody>
      </p:sp>
      <p:sp>
        <p:nvSpPr>
          <p:cNvPr id="3" name="Content Placeholder 2"/>
          <p:cNvSpPr>
            <a:spLocks noGrp="1"/>
          </p:cNvSpPr>
          <p:nvPr>
            <p:ph idx="1"/>
          </p:nvPr>
        </p:nvSpPr>
        <p:spPr>
          <a:xfrm>
            <a:off x="731520" y="2286000"/>
            <a:ext cx="8488680" cy="4214709"/>
          </a:xfrm>
        </p:spPr>
        <p:txBody>
          <a:bodyPr/>
          <a:lstStyle/>
          <a:p>
            <a:pPr marL="365770" lvl="1">
              <a:spcBef>
                <a:spcPts val="640"/>
              </a:spcBef>
              <a:buFont typeface="Arial" panose="020B0604020202020204" pitchFamily="34" charset="0"/>
              <a:buChar char="•"/>
            </a:pPr>
            <a:r>
              <a:rPr kumimoji="1" lang="en-US" sz="2400" b="1" dirty="0" smtClean="0">
                <a:cs typeface="+mn-cs"/>
              </a:rPr>
              <a:t>Last meeting was in Vancouver, we started work on recommended practice framework, Doc</a:t>
            </a:r>
            <a:r>
              <a:rPr kumimoji="1" lang="de-DE" sz="2400" b="1" dirty="0" smtClean="0">
                <a:cs typeface="+mn-cs"/>
              </a:rPr>
              <a:t>: 19-17-0040r1</a:t>
            </a:r>
            <a:endParaRPr kumimoji="1" lang="en-US" sz="2400" b="1" dirty="0" smtClean="0">
              <a:cs typeface="+mn-cs"/>
            </a:endParaRPr>
          </a:p>
          <a:p>
            <a:pPr marL="365770" lvl="1">
              <a:spcBef>
                <a:spcPts val="640"/>
              </a:spcBef>
              <a:buFont typeface="Arial" panose="020B0604020202020204" pitchFamily="34" charset="0"/>
              <a:buChar char="•"/>
            </a:pPr>
            <a:endParaRPr kumimoji="1" lang="de-DE" sz="2400" b="1" dirty="0" smtClean="0">
              <a:cs typeface="+mn-cs"/>
            </a:endParaRPr>
          </a:p>
          <a:p>
            <a:pPr marL="365770" lvl="1">
              <a:spcBef>
                <a:spcPts val="640"/>
              </a:spcBef>
              <a:buFont typeface="Arial" panose="020B0604020202020204" pitchFamily="34" charset="0"/>
              <a:buChar char="•"/>
            </a:pPr>
            <a:r>
              <a:rPr kumimoji="1" lang="en-US" sz="2400" b="1" dirty="0" smtClean="0">
                <a:cs typeface="+mn-cs"/>
              </a:rPr>
              <a:t>We have one technical presentation this meeting, which can support the recommended practice:</a:t>
            </a:r>
          </a:p>
          <a:p>
            <a:pPr lvl="2"/>
            <a:r>
              <a:rPr lang="en-US" dirty="0" smtClean="0"/>
              <a:t>Tuesday PM2</a:t>
            </a:r>
            <a:endParaRPr lang="en-US" altLang="ja-JP" dirty="0" smtClean="0"/>
          </a:p>
          <a:p>
            <a:pPr lvl="2"/>
            <a:r>
              <a:rPr kumimoji="1" lang="en-US" altLang="ja-JP" dirty="0" smtClean="0"/>
              <a:t>Alaa </a:t>
            </a:r>
            <a:r>
              <a:rPr kumimoji="1" lang="en-US" altLang="ja-JP" dirty="0"/>
              <a:t>Mourad, </a:t>
            </a:r>
            <a:r>
              <a:rPr lang="en-US" dirty="0"/>
              <a:t>IEEE 802.11 systems Inter-Vehicle Measurements, doc</a:t>
            </a:r>
            <a:r>
              <a:rPr lang="de-DE" dirty="0"/>
              <a:t>: 19-17-0057</a:t>
            </a:r>
            <a:endParaRPr kumimoji="1" lang="en-US" altLang="ja-JP" dirty="0"/>
          </a:p>
          <a:p>
            <a:pPr marL="487693" lvl="1" indent="0">
              <a:buNone/>
            </a:pPr>
            <a:r>
              <a:rPr lang="en-US" sz="1973" dirty="0" smtClean="0"/>
              <a:t>	 </a:t>
            </a:r>
            <a:endParaRPr lang="en-US" sz="1973" dirty="0"/>
          </a:p>
          <a:p>
            <a:pPr lvl="1"/>
            <a:endParaRPr lang="en-US" sz="1973"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Alaa Mourad, BMW</a:t>
            </a:r>
            <a:endParaRPr lang="en-GB" dirty="0"/>
          </a:p>
        </p:txBody>
      </p:sp>
      <p:sp>
        <p:nvSpPr>
          <p:cNvPr id="6" name="Date Placeholder 5"/>
          <p:cNvSpPr>
            <a:spLocks noGrp="1"/>
          </p:cNvSpPr>
          <p:nvPr>
            <p:ph type="dt" idx="15"/>
          </p:nvPr>
        </p:nvSpPr>
        <p:spPr/>
        <p:txBody>
          <a:bodyPr/>
          <a:lstStyle/>
          <a:p>
            <a:r>
              <a:rPr lang="en-US" dirty="0" smtClean="0"/>
              <a:t>July </a:t>
            </a:r>
            <a:r>
              <a:rPr lang="en-US" dirty="0" smtClean="0"/>
              <a:t>2017</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162</Words>
  <Application>Microsoft Office PowerPoint</Application>
  <PresentationFormat>Custom</PresentationFormat>
  <Paragraphs>25</Paragraphs>
  <Slides>3</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11" baseType="lpstr">
      <vt:lpstr>Arial Unicode MS</vt:lpstr>
      <vt:lpstr>MS Gothic</vt:lpstr>
      <vt:lpstr>Arial</vt:lpstr>
      <vt:lpstr>Calibri</vt:lpstr>
      <vt:lpstr>Courier New</vt:lpstr>
      <vt:lpstr>Times New Roman</vt:lpstr>
      <vt:lpstr>Office Theme</vt:lpstr>
      <vt:lpstr>Document</vt:lpstr>
      <vt:lpstr>TG2 July 2017 Opening Report</vt:lpstr>
      <vt:lpstr>Schedule</vt:lpstr>
      <vt:lpstr>Technical presentations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104</cp:revision>
  <cp:lastPrinted>2015-01-08T23:35:49Z</cp:lastPrinted>
  <dcterms:created xsi:type="dcterms:W3CDTF">2014-10-30T17:06:39Z</dcterms:created>
  <dcterms:modified xsi:type="dcterms:W3CDTF">2017-07-03T10:55:40Z</dcterms:modified>
</cp:coreProperties>
</file>