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17" r:id="rId3"/>
    <p:sldId id="323" r:id="rId4"/>
    <p:sldId id="324" r:id="rId5"/>
    <p:sldId id="325" r:id="rId6"/>
    <p:sldId id="321"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90" d="100"/>
          <a:sy n="90" d="100"/>
        </p:scale>
        <p:origin x="-2028" y="-49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Hyunduk Kang, ETRI</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Hyunduk Kang, ETRI</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802.19-17/0049r</a:t>
            </a:r>
            <a:r>
              <a:rPr kumimoji="0" lang="en-US" altLang="zh-CN"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Hyunduk Kang, ETRI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May </a:t>
            </a:r>
            <a:r>
              <a:rPr lang="en-GB" dirty="0"/>
              <a:t>2017 TG1a Closing Report</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2017-05-11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99"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This is TG1a closing report from </a:t>
            </a:r>
            <a:r>
              <a:rPr kumimoji="1" lang="en-US" altLang="ja-JP" dirty="0" smtClean="0"/>
              <a:t>May </a:t>
            </a:r>
            <a:r>
              <a:rPr kumimoji="1" lang="en-US" altLang="ja-JP" dirty="0"/>
              <a:t>2017 IEEE 802.19 meeting in </a:t>
            </a:r>
            <a:r>
              <a:rPr kumimoji="1" lang="en-US" altLang="ja-JP" dirty="0" err="1" smtClean="0"/>
              <a:t>Daejeon</a:t>
            </a:r>
            <a:r>
              <a:rPr kumimoji="1" lang="en-US" altLang="ja-JP" dirty="0" smtClean="0"/>
              <a:t>, Korea.</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Hyunduk Kang, ETRI</a:t>
            </a:r>
            <a:endParaRPr lang="en-GB" dirty="0"/>
          </a:p>
        </p:txBody>
      </p:sp>
      <p:sp>
        <p:nvSpPr>
          <p:cNvPr id="6" name="日付プレースホルダー 5"/>
          <p:cNvSpPr>
            <a:spLocks noGrp="1"/>
          </p:cNvSpPr>
          <p:nvPr>
            <p:ph type="dt" idx="15"/>
          </p:nvPr>
        </p:nvSpPr>
        <p:spPr/>
        <p:txBody>
          <a:bodyPr/>
          <a:lstStyle/>
          <a:p>
            <a:r>
              <a:rPr lang="en-US" altLang="ja-JP" smtClean="0"/>
              <a:t>May 2017</a:t>
            </a:r>
            <a:endParaRPr lang="en-GB" dirty="0"/>
          </a:p>
        </p:txBody>
      </p:sp>
    </p:spTree>
    <p:extLst>
      <p:ext uri="{BB962C8B-B14F-4D97-AF65-F5344CB8AC3E}">
        <p14:creationId xmlns:p14="http://schemas.microsoft.com/office/powerpoint/2010/main" val="11069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Results of the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Approved meeting minutes</a:t>
            </a:r>
          </a:p>
          <a:p>
            <a:endParaRPr kumimoji="1" lang="en-US" altLang="ja-JP" dirty="0"/>
          </a:p>
          <a:p>
            <a:r>
              <a:rPr kumimoji="1" lang="en-US" altLang="ja-JP" dirty="0"/>
              <a:t>Information of sponsor ballot was reviewed</a:t>
            </a:r>
          </a:p>
          <a:p>
            <a:pPr lvl="1"/>
            <a:r>
              <a:rPr lang="en-US" dirty="0"/>
              <a:t>Response Rate = 84%</a:t>
            </a:r>
          </a:p>
          <a:p>
            <a:pPr lvl="1"/>
            <a:r>
              <a:rPr lang="en-US" dirty="0"/>
              <a:t>Approval Rate = 96%</a:t>
            </a:r>
          </a:p>
          <a:p>
            <a:pPr lvl="1"/>
            <a:r>
              <a:rPr lang="en-US" dirty="0"/>
              <a:t>Abstain Rate = 5</a:t>
            </a:r>
            <a:r>
              <a:rPr lang="en-US" dirty="0" smtClean="0"/>
              <a:t>%</a:t>
            </a:r>
          </a:p>
          <a:p>
            <a:pPr lvl="1"/>
            <a:endParaRPr kumimoji="1" lang="en-SG" altLang="ja-JP" dirty="0"/>
          </a:p>
          <a:p>
            <a:pPr lvl="1"/>
            <a:r>
              <a:rPr kumimoji="1" lang="en-US" altLang="ja-JP" dirty="0"/>
              <a:t>7 technical comments</a:t>
            </a:r>
          </a:p>
          <a:p>
            <a:pPr lvl="1"/>
            <a:r>
              <a:rPr kumimoji="1" lang="en-US" altLang="ja-JP" dirty="0"/>
              <a:t>13 editorial comments</a:t>
            </a:r>
          </a:p>
          <a:p>
            <a:pPr lvl="1"/>
            <a:r>
              <a:rPr kumimoji="1" lang="en-US" altLang="ja-JP" dirty="0"/>
              <a:t>6 general </a:t>
            </a:r>
            <a:r>
              <a:rPr kumimoji="1" lang="en-US" altLang="ja-JP" dirty="0" smtClean="0"/>
              <a:t>comments</a:t>
            </a:r>
            <a:endParaRPr kumimoji="1" lang="en-US" altLang="ja-JP" dirty="0"/>
          </a:p>
          <a:p>
            <a:r>
              <a:rPr kumimoji="1" lang="en-US" altLang="ja-JP" dirty="0"/>
              <a:t>Project time line was reviewed</a:t>
            </a:r>
          </a:p>
          <a:p>
            <a:pPr lvl="1"/>
            <a:r>
              <a:rPr kumimoji="1" lang="en-US" altLang="ja-JP" dirty="0"/>
              <a:t>Update to DCN </a:t>
            </a:r>
            <a:r>
              <a:rPr kumimoji="1" lang="en-US" altLang="ja-JP" dirty="0" smtClean="0"/>
              <a:t>19-15/0096r3</a:t>
            </a:r>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Hyunduk Kang, ETRI</a:t>
            </a:r>
            <a:endParaRPr lang="en-GB" dirty="0"/>
          </a:p>
        </p:txBody>
      </p:sp>
      <p:sp>
        <p:nvSpPr>
          <p:cNvPr id="6" name="日付プレースホルダー 5"/>
          <p:cNvSpPr>
            <a:spLocks noGrp="1"/>
          </p:cNvSpPr>
          <p:nvPr>
            <p:ph type="dt" idx="15"/>
          </p:nvPr>
        </p:nvSpPr>
        <p:spPr/>
        <p:txBody>
          <a:bodyPr/>
          <a:lstStyle/>
          <a:p>
            <a:r>
              <a:rPr lang="en-US" altLang="ja-JP" smtClean="0"/>
              <a:t>May 2017</a:t>
            </a:r>
            <a:endParaRPr lang="en-GB" dirty="0"/>
          </a:p>
        </p:txBody>
      </p:sp>
    </p:spTree>
    <p:extLst>
      <p:ext uri="{BB962C8B-B14F-4D97-AF65-F5344CB8AC3E}">
        <p14:creationId xmlns:p14="http://schemas.microsoft.com/office/powerpoint/2010/main" val="107350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Motions</a:t>
            </a:r>
            <a:endParaRPr lang="en-US" dirty="0"/>
          </a:p>
        </p:txBody>
      </p:sp>
      <p:sp>
        <p:nvSpPr>
          <p:cNvPr id="3" name="Content Placeholder 2"/>
          <p:cNvSpPr>
            <a:spLocks noGrp="1"/>
          </p:cNvSpPr>
          <p:nvPr>
            <p:ph idx="1"/>
          </p:nvPr>
        </p:nvSpPr>
        <p:spPr/>
        <p:txBody>
          <a:bodyPr/>
          <a:lstStyle/>
          <a:p>
            <a:r>
              <a:rPr kumimoji="1" lang="en-US" altLang="ja-JP" dirty="0"/>
              <a:t>Motion to approve the resolutions given in IEEE 19-17-0045-04-001a and implement the changes in draft standard D3.0</a:t>
            </a:r>
          </a:p>
          <a:p>
            <a:pPr lvl="1"/>
            <a:r>
              <a:rPr kumimoji="1" lang="en-US" altLang="ja-JP" dirty="0"/>
              <a:t>Move: Sho</a:t>
            </a:r>
          </a:p>
          <a:p>
            <a:pPr lvl="1"/>
            <a:r>
              <a:rPr kumimoji="1" lang="en-US" altLang="ja-JP" dirty="0"/>
              <a:t>Second: Alireza</a:t>
            </a:r>
          </a:p>
          <a:p>
            <a:pPr lvl="1"/>
            <a:r>
              <a:rPr kumimoji="1" lang="en-US" altLang="ja-JP" dirty="0"/>
              <a:t>Approved with unanimous consent </a:t>
            </a:r>
          </a:p>
          <a:p>
            <a:endParaRPr lang="en-SG" dirty="0" smtClean="0"/>
          </a:p>
          <a:p>
            <a:r>
              <a:rPr kumimoji="1" lang="en-US" altLang="ja-JP" dirty="0"/>
              <a:t>Motion to ask the Chair of the working group to initiate sponsor ballot recirculation</a:t>
            </a:r>
          </a:p>
          <a:p>
            <a:pPr lvl="1"/>
            <a:r>
              <a:rPr kumimoji="1" lang="en-US" altLang="ja-JP" dirty="0"/>
              <a:t>Move: Sho</a:t>
            </a:r>
          </a:p>
          <a:p>
            <a:pPr lvl="1"/>
            <a:r>
              <a:rPr kumimoji="1" lang="en-US" altLang="ja-JP" dirty="0"/>
              <a:t>Second: Alireza</a:t>
            </a:r>
          </a:p>
          <a:p>
            <a:pPr lvl="1"/>
            <a:r>
              <a:rPr kumimoji="1" lang="en-US" altLang="ja-JP" dirty="0"/>
              <a:t>Approved with unanimous consent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Hyunduk Kang, ETRI</a:t>
            </a:r>
            <a:endParaRPr lang="en-GB" dirty="0"/>
          </a:p>
        </p:txBody>
      </p:sp>
      <p:sp>
        <p:nvSpPr>
          <p:cNvPr id="6" name="Date Placeholder 5"/>
          <p:cNvSpPr>
            <a:spLocks noGrp="1"/>
          </p:cNvSpPr>
          <p:nvPr>
            <p:ph type="dt" idx="15"/>
          </p:nvPr>
        </p:nvSpPr>
        <p:spPr/>
        <p:txBody>
          <a:bodyPr/>
          <a:lstStyle/>
          <a:p>
            <a:r>
              <a:rPr lang="en-US" altLang="ja-JP" smtClean="0"/>
              <a:t>May 2017</a:t>
            </a:r>
            <a:endParaRPr lang="en-GB" dirty="0"/>
          </a:p>
        </p:txBody>
      </p:sp>
    </p:spTree>
    <p:extLst>
      <p:ext uri="{BB962C8B-B14F-4D97-AF65-F5344CB8AC3E}">
        <p14:creationId xmlns:p14="http://schemas.microsoft.com/office/powerpoint/2010/main" val="726647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a:bodyPr>
          <a:lstStyle/>
          <a:p>
            <a:r>
              <a:rPr kumimoji="1" lang="en-US" altLang="ja-JP" dirty="0"/>
              <a:t>Schedule (1hour)</a:t>
            </a:r>
          </a:p>
          <a:p>
            <a:pPr lvl="1"/>
            <a:r>
              <a:rPr lang="en-US" dirty="0"/>
              <a:t>Thursday, Jun. 15, 2017: 2am ET (Thursday, Jun. 15, 2017 7am CET, 2pm CST, 3pm JST/KST)</a:t>
            </a:r>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smtClean="0"/>
              <a:t>May 2017</a:t>
            </a:r>
            <a:endParaRPr lang="en-GB" dirty="0"/>
          </a:p>
        </p:txBody>
      </p:sp>
    </p:spTree>
    <p:extLst>
      <p:ext uri="{BB962C8B-B14F-4D97-AF65-F5344CB8AC3E}">
        <p14:creationId xmlns:p14="http://schemas.microsoft.com/office/powerpoint/2010/main" val="856182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July </a:t>
            </a:r>
            <a:r>
              <a:rPr kumimoji="1" lang="en-US" altLang="ja-JP" dirty="0"/>
              <a:t>2017 meeting Objectives</a:t>
            </a:r>
            <a:endParaRPr kumimoji="1" lang="ja-JP" altLang="en-US" dirty="0"/>
          </a:p>
        </p:txBody>
      </p:sp>
      <p:sp>
        <p:nvSpPr>
          <p:cNvPr id="3" name="コンテンツ プレースホルダー 2"/>
          <p:cNvSpPr>
            <a:spLocks noGrp="1"/>
          </p:cNvSpPr>
          <p:nvPr>
            <p:ph idx="1"/>
          </p:nvPr>
        </p:nvSpPr>
        <p:spPr/>
        <p:txBody>
          <a:bodyPr/>
          <a:lstStyle/>
          <a:p>
            <a:r>
              <a:rPr kumimoji="1" lang="en-SG" altLang="ja-JP" dirty="0" smtClean="0"/>
              <a:t>Finish comment resolution by teleconference in Jun</a:t>
            </a:r>
          </a:p>
          <a:p>
            <a:r>
              <a:rPr kumimoji="1" lang="en-SG" altLang="ja-JP" dirty="0" smtClean="0"/>
              <a:t>Start the 2</a:t>
            </a:r>
            <a:r>
              <a:rPr kumimoji="1" lang="en-SG" altLang="ja-JP" baseline="30000" dirty="0" smtClean="0"/>
              <a:t>nd</a:t>
            </a:r>
            <a:r>
              <a:rPr kumimoji="1" lang="en-SG" altLang="ja-JP" dirty="0" smtClean="0"/>
              <a:t> recirculation in Jun</a:t>
            </a:r>
            <a:endParaRPr kumimoji="1" lang="en-US" altLang="ja-JP" dirty="0" smtClean="0"/>
          </a:p>
          <a:p>
            <a:r>
              <a:rPr kumimoji="1" lang="en-US" altLang="ja-JP" dirty="0" smtClean="0"/>
              <a:t>Resolve comments from 2</a:t>
            </a:r>
            <a:r>
              <a:rPr kumimoji="1" lang="en-US" altLang="ja-JP" baseline="30000" dirty="0" smtClean="0"/>
              <a:t>nd</a:t>
            </a:r>
            <a:r>
              <a:rPr kumimoji="1" lang="en-US" altLang="ja-JP" dirty="0" smtClean="0"/>
              <a:t> recirculation</a:t>
            </a:r>
          </a:p>
          <a:p>
            <a:r>
              <a:rPr kumimoji="1" lang="en-SG" altLang="ja-JP" dirty="0" smtClean="0"/>
              <a:t>If no comments, move to EC</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Hyunduk Kang, ETRI</a:t>
            </a:r>
            <a:endParaRPr lang="en-GB" dirty="0"/>
          </a:p>
        </p:txBody>
      </p:sp>
      <p:sp>
        <p:nvSpPr>
          <p:cNvPr id="6" name="日付プレースホルダー 5"/>
          <p:cNvSpPr>
            <a:spLocks noGrp="1"/>
          </p:cNvSpPr>
          <p:nvPr>
            <p:ph type="dt" idx="15"/>
          </p:nvPr>
        </p:nvSpPr>
        <p:spPr/>
        <p:txBody>
          <a:bodyPr/>
          <a:lstStyle/>
          <a:p>
            <a:r>
              <a:rPr lang="en-US" altLang="ja-JP" smtClean="0"/>
              <a:t>May 2017</a:t>
            </a:r>
            <a:endParaRPr lang="en-GB" dirty="0"/>
          </a:p>
        </p:txBody>
      </p:sp>
    </p:spTree>
    <p:extLst>
      <p:ext uri="{BB962C8B-B14F-4D97-AF65-F5344CB8AC3E}">
        <p14:creationId xmlns:p14="http://schemas.microsoft.com/office/powerpoint/2010/main" val="36237176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6394</TotalTime>
  <Words>324</Words>
  <Application>Microsoft Office PowerPoint</Application>
  <PresentationFormat>自定义</PresentationFormat>
  <Paragraphs>63</Paragraphs>
  <Slides>6</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6</vt:i4>
      </vt:variant>
    </vt:vector>
  </HeadingPairs>
  <TitlesOfParts>
    <vt:vector size="8" baseType="lpstr">
      <vt:lpstr>Office Theme</vt:lpstr>
      <vt:lpstr>Document</vt:lpstr>
      <vt:lpstr>May 2017 TG1a Closing Report</vt:lpstr>
      <vt:lpstr>Abstract</vt:lpstr>
      <vt:lpstr>Results of the week</vt:lpstr>
      <vt:lpstr>Motions</vt:lpstr>
      <vt:lpstr>Teleconference</vt:lpstr>
      <vt:lpstr>July 2017 meeting Objectives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Sun, Chen</cp:lastModifiedBy>
  <cp:revision>253</cp:revision>
  <cp:lastPrinted>2014-11-08T20:15:38Z</cp:lastPrinted>
  <dcterms:created xsi:type="dcterms:W3CDTF">2014-10-30T17:06:39Z</dcterms:created>
  <dcterms:modified xsi:type="dcterms:W3CDTF">2017-05-15T02:19:21Z</dcterms:modified>
</cp:coreProperties>
</file>