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23" r:id="rId18"/>
    <p:sldId id="352" r:id="rId19"/>
    <p:sldId id="398" r:id="rId20"/>
    <p:sldId id="410" r:id="rId21"/>
    <p:sldId id="411" r:id="rId22"/>
    <p:sldId id="412" r:id="rId23"/>
    <p:sldId id="413" r:id="rId24"/>
    <p:sldId id="414" r:id="rId25"/>
    <p:sldId id="415" r:id="rId26"/>
    <p:sldId id="416" r:id="rId27"/>
    <p:sldId id="417" r:id="rId28"/>
    <p:sldId id="418" r:id="rId29"/>
    <p:sldId id="419" r:id="rId30"/>
    <p:sldId id="406" r:id="rId31"/>
    <p:sldId id="420" r:id="rId32"/>
    <p:sldId id="354" r:id="rId33"/>
    <p:sldId id="339" r:id="rId34"/>
    <p:sldId id="340" r:id="rId35"/>
    <p:sldId id="355" r:id="rId3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23"/>
            <p14:sldId id="352"/>
            <p14:sldId id="398"/>
            <p14:sldId id="410"/>
            <p14:sldId id="411"/>
            <p14:sldId id="412"/>
            <p14:sldId id="413"/>
            <p14:sldId id="414"/>
            <p14:sldId id="415"/>
            <p14:sldId id="416"/>
            <p14:sldId id="417"/>
            <p14:sldId id="418"/>
            <p14:sldId id="419"/>
            <p14:sldId id="406"/>
            <p14:sldId id="420"/>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415" autoAdjust="0"/>
    <p:restoredTop sz="94660"/>
  </p:normalViewPr>
  <p:slideViewPr>
    <p:cSldViewPr>
      <p:cViewPr varScale="1">
        <p:scale>
          <a:sx n="94" d="100"/>
          <a:sy n="94" d="100"/>
        </p:scale>
        <p:origin x="-730" y="-8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2622"/>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Naotaka Sato, Sony</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May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May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Naotaka Sato, Sony</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802.19-17/0047r0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May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Hyunduk Kang, ETRI</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TG1a</a:t>
            </a:r>
            <a:r>
              <a:rPr lang="en-US" dirty="0"/>
              <a:t> </a:t>
            </a:r>
            <a:r>
              <a:rPr lang="en-US" dirty="0" smtClean="0"/>
              <a:t>May </a:t>
            </a:r>
            <a:r>
              <a:rPr lang="en-US" dirty="0"/>
              <a:t>2017 </a:t>
            </a:r>
            <a:r>
              <a:rPr lang="en-US" dirty="0" smtClean="0"/>
              <a:t>Meeting </a:t>
            </a:r>
            <a:r>
              <a:rPr lang="en-US" dirty="0"/>
              <a:t>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2017-05-10</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3" name="Object 11"/>
          <p:cNvGraphicFramePr>
            <a:graphicFrameLocks noChangeAspect="1"/>
          </p:cNvGraphicFramePr>
          <p:nvPr>
            <p:extLst>
              <p:ext uri="{D42A27DB-BD31-4B8C-83A1-F6EECF244321}">
                <p14:modId xmlns:p14="http://schemas.microsoft.com/office/powerpoint/2010/main" val="637350292"/>
              </p:ext>
            </p:extLst>
          </p:nvPr>
        </p:nvGraphicFramePr>
        <p:xfrm>
          <a:off x="566738" y="2532063"/>
          <a:ext cx="8771351" cy="3265679"/>
        </p:xfrm>
        <a:graphic>
          <a:graphicData uri="http://schemas.openxmlformats.org/presentationml/2006/ole">
            <mc:AlternateContent xmlns:mc="http://schemas.openxmlformats.org/markup-compatibility/2006">
              <mc:Choice xmlns:v="urn:schemas-microsoft-com:vml" Requires="v">
                <p:oleObj spid="_x0000_s3687" name="Document" r:id="rId5" imgW="8927427" imgH="3318743" progId="Word.Document.8">
                  <p:embed/>
                </p:oleObj>
              </mc:Choice>
              <mc:Fallback>
                <p:oleObj name="Document" r:id="rId5" imgW="8927427" imgH="3318743" progId="Word.Document.8">
                  <p:embed/>
                  <p:pic>
                    <p:nvPicPr>
                      <p:cNvPr id="0" name=""/>
                      <p:cNvPicPr>
                        <a:picLocks noChangeAspect="1" noChangeArrowheads="1"/>
                      </p:cNvPicPr>
                      <p:nvPr/>
                    </p:nvPicPr>
                    <p:blipFill>
                      <a:blip r:embed="rId6"/>
                      <a:srcRect/>
                      <a:stretch>
                        <a:fillRect/>
                      </a:stretch>
                    </p:blipFill>
                    <p:spPr bwMode="auto">
                      <a:xfrm>
                        <a:off x="566738" y="2532063"/>
                        <a:ext cx="8771351" cy="3265679"/>
                      </a:xfrm>
                      <a:prstGeom prst="rect">
                        <a:avLst/>
                      </a:prstGeom>
                      <a:noFill/>
                      <a:ln>
                        <a:noFill/>
                      </a:ln>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May </a:t>
            </a:r>
            <a:r>
              <a:rPr kumimoji="1" lang="en-US" altLang="ja-JP" dirty="0"/>
              <a:t>2017 TG1a meeting, document </a:t>
            </a:r>
            <a:r>
              <a:rPr kumimoji="1" lang="en-US" altLang="ja-JP" dirty="0" smtClean="0"/>
              <a:t>19-17/00xxr0</a:t>
            </a:r>
            <a:r>
              <a:rPr kumimoji="1" lang="en-US" altLang="ja-JP" dirty="0"/>
              <a:t>.</a:t>
            </a:r>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March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March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March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March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March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March 2017 </a:t>
            </a:r>
            <a:r>
              <a:rPr kumimoji="1" lang="en-US" altLang="ja-JP" dirty="0"/>
              <a:t>TG1a meeting, DCN </a:t>
            </a:r>
            <a:r>
              <a:rPr kumimoji="1" lang="en-US" altLang="ja-JP" dirty="0" smtClean="0"/>
              <a:t>19-17/0036r0</a:t>
            </a:r>
            <a:r>
              <a:rPr kumimoji="1" lang="en-US" altLang="ja-JP" dirty="0"/>
              <a:t>.</a:t>
            </a:r>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May 2017 </a:t>
            </a:r>
            <a:r>
              <a:rPr kumimoji="1" lang="en-US" altLang="ja-JP" dirty="0"/>
              <a:t>TG1a Opening Report (DCN </a:t>
            </a:r>
            <a:r>
              <a:rPr kumimoji="1" lang="en-US" altLang="ja-JP" dirty="0" smtClean="0"/>
              <a:t>19-17/00xxr0</a:t>
            </a:r>
            <a:r>
              <a:rPr kumimoji="1" lang="en-US" altLang="ja-JP" dirty="0"/>
              <a:t>)</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a:t>802.19.1 Revision PAR information</a:t>
            </a:r>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a:t>
            </a:r>
            <a:r>
              <a:rPr lang="en-US" altLang="ja-JP" dirty="0" smtClean="0"/>
              <a:t>2017</a:t>
            </a:r>
            <a:endParaRPr lang="en-GB" dirty="0"/>
          </a:p>
        </p:txBody>
      </p:sp>
    </p:spTree>
    <p:extLst>
      <p:ext uri="{BB962C8B-B14F-4D97-AF65-F5344CB8AC3E}">
        <p14:creationId xmlns:p14="http://schemas.microsoft.com/office/powerpoint/2010/main" val="3541321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pic>
        <p:nvPicPr>
          <p:cNvPr id="8" name="Picture 6"/>
          <p:cNvPicPr>
            <a:picLocks noChangeAspect="1"/>
          </p:cNvPicPr>
          <p:nvPr/>
        </p:nvPicPr>
        <p:blipFill>
          <a:blip r:embed="rId2"/>
          <a:stretch>
            <a:fillRect/>
          </a:stretch>
        </p:blipFill>
        <p:spPr>
          <a:xfrm>
            <a:off x="800315" y="1447800"/>
            <a:ext cx="8068304" cy="5414905"/>
          </a:xfrm>
          <a:prstGeom prst="rect">
            <a:avLst/>
          </a:prstGeom>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smtClean="0"/>
              <a:t>Wednesday AM2</a:t>
            </a:r>
            <a:endParaRPr kumimoji="1" lang="en-US" altLang="ja-JP" sz="3600"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18652871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a:t>
            </a:r>
            <a:r>
              <a:rPr kumimoji="1" lang="en-US" altLang="ja-JP" dirty="0" smtClean="0"/>
              <a:t>Wednesday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order</a:t>
            </a:r>
          </a:p>
          <a:p>
            <a:r>
              <a:rPr kumimoji="1" lang="en-US" altLang="ja-JP" dirty="0" smtClean="0"/>
              <a:t>Approval </a:t>
            </a:r>
            <a:r>
              <a:rPr kumimoji="1" lang="en-US" altLang="ja-JP" dirty="0"/>
              <a:t>of agenda</a:t>
            </a:r>
          </a:p>
          <a:p>
            <a:r>
              <a:rPr kumimoji="1" lang="en-US" altLang="ja-JP" dirty="0"/>
              <a:t>IEEE IPR statement</a:t>
            </a:r>
          </a:p>
          <a:p>
            <a:r>
              <a:rPr kumimoji="1" lang="en-US" altLang="ja-JP" dirty="0" smtClean="0"/>
              <a:t>Resolve the Sponsor Ballot comments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802890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smtClean="0"/>
              <a:t>Wednesday AM3</a:t>
            </a:r>
            <a:endParaRPr kumimoji="1" lang="en-US" altLang="ja-JP" sz="3600"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529555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a:t>
            </a:r>
            <a:r>
              <a:rPr kumimoji="1" lang="en-US" altLang="ja-JP" dirty="0" smtClean="0"/>
              <a:t>Wednesday AM3</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order</a:t>
            </a:r>
          </a:p>
          <a:p>
            <a:r>
              <a:rPr kumimoji="1" lang="en-US" altLang="ja-JP" dirty="0" smtClean="0"/>
              <a:t>Approval </a:t>
            </a:r>
            <a:r>
              <a:rPr kumimoji="1" lang="en-US" altLang="ja-JP" dirty="0"/>
              <a:t>of agenda</a:t>
            </a:r>
          </a:p>
          <a:p>
            <a:r>
              <a:rPr kumimoji="1" lang="en-US" altLang="ja-JP" dirty="0"/>
              <a:t>IEEE IPR statement</a:t>
            </a:r>
          </a:p>
          <a:p>
            <a:r>
              <a:rPr kumimoji="1" lang="en-US" altLang="ja-JP" dirty="0" smtClean="0"/>
              <a:t>Resolve the Sponsor Ballot comments</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25497849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smtClean="0"/>
              <a:t>Thursday AM1</a:t>
            </a:r>
            <a:endParaRPr kumimoji="1" lang="en-US" altLang="ja-JP" sz="3600"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2457651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a:t>
            </a:r>
            <a:r>
              <a:rPr kumimoji="1" lang="en-US" altLang="ja-JP" sz="4000" dirty="0"/>
              <a:t>Thursday </a:t>
            </a:r>
            <a:r>
              <a:rPr kumimoji="1" lang="en-US" altLang="ja-JP" dirty="0" smtClean="0"/>
              <a:t>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order</a:t>
            </a:r>
          </a:p>
          <a:p>
            <a:r>
              <a:rPr kumimoji="1" lang="en-US" altLang="ja-JP" dirty="0" smtClean="0"/>
              <a:t>Approval </a:t>
            </a:r>
            <a:r>
              <a:rPr kumimoji="1" lang="en-US" altLang="ja-JP" dirty="0"/>
              <a:t>of agenda</a:t>
            </a:r>
          </a:p>
          <a:p>
            <a:r>
              <a:rPr kumimoji="1" lang="en-US" altLang="ja-JP" dirty="0"/>
              <a:t>IEEE IPR statement</a:t>
            </a:r>
          </a:p>
          <a:p>
            <a:r>
              <a:rPr kumimoji="1" lang="en-US" altLang="ja-JP" dirty="0" smtClean="0"/>
              <a:t>Resolve the Sponsor Ballot comments</a:t>
            </a:r>
          </a:p>
          <a:p>
            <a:r>
              <a:rPr kumimoji="1" lang="en-US" altLang="ja-JP" dirty="0"/>
              <a:t>Recess</a:t>
            </a:r>
          </a:p>
          <a:p>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6935834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Thursday AM2</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2910703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a:t>
            </a:r>
            <a:r>
              <a:rPr kumimoji="1" lang="en-US" altLang="ja-JP" sz="4000" dirty="0"/>
              <a:t>Thursday </a:t>
            </a:r>
            <a:r>
              <a:rPr kumimoji="1" lang="en-US" altLang="ja-JP" dirty="0" smtClean="0"/>
              <a:t>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order</a:t>
            </a:r>
          </a:p>
          <a:p>
            <a:r>
              <a:rPr kumimoji="1" lang="en-US" altLang="ja-JP" dirty="0" smtClean="0"/>
              <a:t>Approval </a:t>
            </a:r>
            <a:r>
              <a:rPr kumimoji="1" lang="en-US" altLang="ja-JP" dirty="0"/>
              <a:t>of agenda</a:t>
            </a:r>
          </a:p>
          <a:p>
            <a:r>
              <a:rPr kumimoji="1" lang="en-US" altLang="ja-JP" dirty="0"/>
              <a:t>IEEE IPR statement</a:t>
            </a:r>
          </a:p>
          <a:p>
            <a:r>
              <a:rPr kumimoji="1" lang="en-US" altLang="ja-JP" dirty="0" smtClean="0"/>
              <a:t>Resolve the Sponsor Ballot comments</a:t>
            </a:r>
          </a:p>
          <a:p>
            <a:r>
              <a:rPr kumimoji="1" lang="en-US" altLang="ja-JP"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24573114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Thursday AM3</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20160377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a:t>
            </a:r>
            <a:r>
              <a:rPr kumimoji="1" lang="en-US" altLang="ja-JP" sz="4000" dirty="0"/>
              <a:t>Thursday </a:t>
            </a:r>
            <a:r>
              <a:rPr kumimoji="1" lang="en-US" altLang="ja-JP" dirty="0" smtClean="0"/>
              <a:t>AM3</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order</a:t>
            </a:r>
          </a:p>
          <a:p>
            <a:r>
              <a:rPr kumimoji="1" lang="en-US" altLang="ja-JP" dirty="0" smtClean="0"/>
              <a:t>Approval </a:t>
            </a:r>
            <a:r>
              <a:rPr kumimoji="1" lang="en-US" altLang="ja-JP" dirty="0"/>
              <a:t>of agenda</a:t>
            </a:r>
          </a:p>
          <a:p>
            <a:r>
              <a:rPr kumimoji="1" lang="en-US" altLang="ja-JP" dirty="0"/>
              <a:t>IEEE IPR </a:t>
            </a:r>
            <a:r>
              <a:rPr kumimoji="1" lang="en-US" altLang="ja-JP" dirty="0" smtClean="0"/>
              <a:t>statement</a:t>
            </a:r>
          </a:p>
          <a:p>
            <a:r>
              <a:rPr kumimoji="1" lang="en-US" altLang="ja-JP" dirty="0"/>
              <a:t>Review project timeline</a:t>
            </a:r>
          </a:p>
          <a:p>
            <a:r>
              <a:rPr kumimoji="1" lang="en-US" altLang="ja-JP" dirty="0" smtClean="0"/>
              <a:t>Motions</a:t>
            </a:r>
            <a:endParaRPr kumimoji="1" lang="en-US" altLang="ja-JP" dirty="0"/>
          </a:p>
          <a:p>
            <a:r>
              <a:rPr kumimoji="1" lang="en-US" altLang="ja-JP" dirty="0"/>
              <a:t>Review objectives for next meeting</a:t>
            </a:r>
          </a:p>
          <a:p>
            <a:r>
              <a:rPr kumimoji="1" lang="en-US" altLang="ja-JP" dirty="0"/>
              <a:t>Schedule for teleconferences</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821600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a:t>
            </a:r>
            <a:r>
              <a:rPr lang="en-US" altLang="ja-JP" dirty="0" smtClean="0"/>
              <a:t>2017</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timeline</a:t>
            </a:r>
          </a:p>
        </p:txBody>
      </p:sp>
      <p:sp>
        <p:nvSpPr>
          <p:cNvPr id="3" name="コンテンツ プレースホルダー 2"/>
          <p:cNvSpPr>
            <a:spLocks noGrp="1"/>
          </p:cNvSpPr>
          <p:nvPr>
            <p:ph idx="1"/>
          </p:nvPr>
        </p:nvSpPr>
        <p:spPr/>
        <p:txBody>
          <a:bodyPr>
            <a:normAutofit/>
          </a:bodyPr>
          <a:lstStyle/>
          <a:p>
            <a:r>
              <a:rPr kumimoji="1" lang="en-US" altLang="ja-JP" dirty="0"/>
              <a:t>Project timeline document</a:t>
            </a:r>
          </a:p>
          <a:p>
            <a:pPr lvl="1"/>
            <a:r>
              <a:rPr kumimoji="1" lang="en-US" altLang="ja-JP" dirty="0"/>
              <a:t>Doc. </a:t>
            </a:r>
            <a:r>
              <a:rPr kumimoji="1" lang="en-US" altLang="ja-JP" dirty="0" smtClean="0"/>
              <a:t>19-15/0096r2: </a:t>
            </a:r>
            <a:r>
              <a:rPr kumimoji="1" lang="en-US" altLang="ja-JP" dirty="0"/>
              <a:t>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41378063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22966373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Start to resolve comments from </a:t>
            </a:r>
            <a:r>
              <a:rPr kumimoji="1" lang="en-US" altLang="ja-JP" dirty="0" smtClean="0"/>
              <a:t>2</a:t>
            </a:r>
            <a:r>
              <a:rPr kumimoji="1" lang="en-US" altLang="ja-JP" baseline="30000" dirty="0" smtClean="0"/>
              <a:t>nd</a:t>
            </a:r>
            <a:r>
              <a:rPr kumimoji="1" lang="en-US" altLang="ja-JP" dirty="0" smtClean="0"/>
              <a:t> Sponsor </a:t>
            </a:r>
            <a:r>
              <a:rPr kumimoji="1" lang="en-US" altLang="ja-JP" dirty="0"/>
              <a:t>Ballot</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xxx. xx, 2017: 1am ET (Wednesday, Feb. 22, 2017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a:p>
            <a:endParaRPr lang="en-GB"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TG1a Opening report</a:t>
            </a:r>
          </a:p>
          <a:p>
            <a:r>
              <a:rPr kumimoji="1" lang="en-US" altLang="ja-JP" dirty="0"/>
              <a:t>Sponsor Ballot </a:t>
            </a:r>
            <a:r>
              <a:rPr kumimoji="1" lang="en-US" altLang="ja-JP" dirty="0" smtClean="0"/>
              <a:t>comments resolutions</a:t>
            </a:r>
            <a:endParaRPr kumimoji="1" lang="en-US" altLang="ja-JP" dirty="0"/>
          </a:p>
          <a:p>
            <a:r>
              <a:rPr lang="en-US" altLang="ko-KR" dirty="0"/>
              <a:t>802.19.1 Revision PAR information</a:t>
            </a:r>
          </a:p>
          <a:p>
            <a:r>
              <a:rPr kumimoji="1" lang="en-US" altLang="ja-JP" dirty="0" smtClean="0"/>
              <a:t>Review </a:t>
            </a:r>
            <a:r>
              <a:rPr kumimoji="1" lang="en-US" altLang="ja-JP" dirty="0"/>
              <a:t>project timeline</a:t>
            </a:r>
          </a:p>
          <a:p>
            <a:r>
              <a:rPr kumimoji="1" lang="en-US" altLang="ja-JP" dirty="0"/>
              <a:t>Motions</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smtClean="0"/>
              <a:t>Wednesday AM1</a:t>
            </a:r>
            <a:endParaRPr kumimoji="1" lang="en-US" altLang="ja-JP" sz="3600"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a:t>
            </a:r>
            <a:r>
              <a:rPr kumimoji="1" lang="en-US" altLang="ja-JP" dirty="0" smtClean="0"/>
              <a:t>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a:t>
            </a:r>
            <a:r>
              <a:rPr kumimoji="1" lang="en-US" altLang="ja-JP" dirty="0" smtClean="0"/>
              <a:t>March 2017 </a:t>
            </a:r>
            <a:r>
              <a:rPr kumimoji="1" lang="en-US" altLang="ja-JP" dirty="0"/>
              <a:t>TG1a meeting </a:t>
            </a:r>
            <a:r>
              <a:rPr kumimoji="1" lang="en-US" altLang="ja-JP" dirty="0" smtClean="0"/>
              <a:t>minutes</a:t>
            </a:r>
            <a:endParaRPr kumimoji="1" lang="en-US" altLang="ja-JP" dirty="0"/>
          </a:p>
          <a:p>
            <a:r>
              <a:rPr kumimoji="1" lang="en-US" altLang="ja-JP" dirty="0"/>
              <a:t>TG1a Opening </a:t>
            </a:r>
            <a:r>
              <a:rPr kumimoji="1" lang="en-US" altLang="ja-JP" dirty="0" smtClean="0"/>
              <a:t>report</a:t>
            </a:r>
          </a:p>
          <a:p>
            <a:r>
              <a:rPr lang="en-US" altLang="ko-KR" dirty="0"/>
              <a:t>802.19.1 Revision PAR information</a:t>
            </a:r>
          </a:p>
          <a:p>
            <a:r>
              <a:rPr kumimoji="1" lang="en-US" altLang="ja-JP" dirty="0" smtClean="0"/>
              <a:t>Results of the Sponsor Ballot</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Technical discussion</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9602</TotalTime>
  <Words>800</Words>
  <Application>Microsoft Office PowerPoint</Application>
  <PresentationFormat>Custom</PresentationFormat>
  <Paragraphs>248</Paragraphs>
  <Slides>35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Office Theme</vt:lpstr>
      <vt:lpstr>Document</vt:lpstr>
      <vt:lpstr>TG1a May 2017 Meeting Agenda</vt:lpstr>
      <vt:lpstr>Agenda graphic</vt:lpstr>
      <vt:lpstr>Meeting protocol</vt:lpstr>
      <vt:lpstr>Attendance</vt:lpstr>
      <vt:lpstr>Agenda items for this week</vt:lpstr>
      <vt:lpstr>PowerPoint Presentation</vt:lpstr>
      <vt:lpstr>Agenda for Wednesday AM1</vt:lpstr>
      <vt:lpstr>Call for secretary</vt:lpstr>
      <vt:lpstr>Call for submissions</vt:lpstr>
      <vt:lpstr>Approval of agenda</vt:lpstr>
      <vt:lpstr>Patent Policy</vt:lpstr>
      <vt:lpstr>PowerPoint Presentation</vt:lpstr>
      <vt:lpstr>PowerPoint Presentation</vt:lpstr>
      <vt:lpstr>PowerPoint Presentation</vt:lpstr>
      <vt:lpstr>PowerPoint Presentation</vt:lpstr>
      <vt:lpstr>PowerPoint Presentation</vt:lpstr>
      <vt:lpstr>Approval of minutes</vt:lpstr>
      <vt:lpstr>TG1a Opening report</vt:lpstr>
      <vt:lpstr>802.19.1 Revision PAR information</vt:lpstr>
      <vt:lpstr>PowerPoint Presentation</vt:lpstr>
      <vt:lpstr>Agenda for Wednesday AM2</vt:lpstr>
      <vt:lpstr>PowerPoint Presentation</vt:lpstr>
      <vt:lpstr>Agenda for Wednesday AM3</vt:lpstr>
      <vt:lpstr>PowerPoint Presentation</vt:lpstr>
      <vt:lpstr>Agenda for Thursday AM1</vt:lpstr>
      <vt:lpstr>PowerPoint Presentation</vt:lpstr>
      <vt:lpstr>Agenda for Thursday AM2</vt:lpstr>
      <vt:lpstr>PowerPoint Presentation</vt:lpstr>
      <vt:lpstr>Agenda for Thursday AM3</vt:lpstr>
      <vt:lpstr>Project timeline</vt:lpstr>
      <vt:lpstr>Motion</vt:lpstr>
      <vt:lpstr>Review objectives for next meeting</vt:lpstr>
      <vt:lpstr>Teleconference</vt:lpstr>
      <vt:lpstr>PowerPoint Presentation</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Chen SUN</cp:lastModifiedBy>
  <cp:revision>535</cp:revision>
  <cp:lastPrinted>2014-11-08T20:15:38Z</cp:lastPrinted>
  <dcterms:created xsi:type="dcterms:W3CDTF">2014-10-30T17:06:39Z</dcterms:created>
  <dcterms:modified xsi:type="dcterms:W3CDTF">2017-05-08T08:19:50Z</dcterms:modified>
</cp:coreProperties>
</file>