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3" r:id="rId3"/>
    <p:sldId id="324" r:id="rId4"/>
    <p:sldId id="316" r:id="rId5"/>
    <p:sldId id="325"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3"/>
            <p14:sldId id="324"/>
            <p14:sldId id="316"/>
            <p14:sldId id="325"/>
            <p14:sldId id="321"/>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730" y="-8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7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May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May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802.19-17/0046r0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May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dirty="0" err="1" smtClean="0"/>
              <a:t>Hyunduk</a:t>
            </a:r>
            <a:r>
              <a:rPr lang="en-US" altLang="ja-JP" dirty="0" smtClean="0"/>
              <a:t> Kang, ETRI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May </a:t>
            </a:r>
            <a:r>
              <a:rPr lang="en-US" dirty="0"/>
              <a:t>2017 TG1a Opening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2017-05-09</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11"/>
          <p:cNvGraphicFramePr>
            <a:graphicFrameLocks noChangeAspect="1"/>
          </p:cNvGraphicFramePr>
          <p:nvPr>
            <p:extLst>
              <p:ext uri="{D42A27DB-BD31-4B8C-83A1-F6EECF244321}">
                <p14:modId xmlns:p14="http://schemas.microsoft.com/office/powerpoint/2010/main" val="4031469666"/>
              </p:ext>
            </p:extLst>
          </p:nvPr>
        </p:nvGraphicFramePr>
        <p:xfrm>
          <a:off x="566738" y="2532063"/>
          <a:ext cx="8805862" cy="3278528"/>
        </p:xfrm>
        <a:graphic>
          <a:graphicData uri="http://schemas.openxmlformats.org/presentationml/2006/ole">
            <mc:AlternateContent xmlns:mc="http://schemas.openxmlformats.org/markup-compatibility/2006">
              <mc:Choice xmlns:v="urn:schemas-microsoft-com:vml" Requires="v">
                <p:oleObj spid="_x0000_s3326" name="Document" r:id="rId4" imgW="8927427" imgH="3318743" progId="Word.Document.8">
                  <p:embed/>
                </p:oleObj>
              </mc:Choice>
              <mc:Fallback>
                <p:oleObj name="Document" r:id="rId4" imgW="8927427" imgH="3318743" progId="Word.Document.8">
                  <p:embed/>
                  <p:pic>
                    <p:nvPicPr>
                      <p:cNvPr id="0" name=""/>
                      <p:cNvPicPr>
                        <a:picLocks noChangeAspect="1" noChangeArrowheads="1"/>
                      </p:cNvPicPr>
                      <p:nvPr/>
                    </p:nvPicPr>
                    <p:blipFill>
                      <a:blip r:embed="rId5"/>
                      <a:srcRect/>
                      <a:stretch>
                        <a:fillRect/>
                      </a:stretch>
                    </p:blipFill>
                    <p:spPr bwMode="auto">
                      <a:xfrm>
                        <a:off x="566738" y="2532063"/>
                        <a:ext cx="8805862" cy="3278528"/>
                      </a:xfrm>
                      <a:prstGeom prst="rect">
                        <a:avLst/>
                      </a:prstGeom>
                      <a:noFill/>
                      <a:ln>
                        <a:noFill/>
                      </a:ln>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en-US" altLang="ja-JP" dirty="0"/>
          </a:p>
        </p:txBody>
      </p:sp>
      <p:sp>
        <p:nvSpPr>
          <p:cNvPr id="2" name="タイトル 1"/>
          <p:cNvSpPr>
            <a:spLocks noGrp="1"/>
          </p:cNvSpPr>
          <p:nvPr>
            <p:ph type="title"/>
          </p:nvPr>
        </p:nvSpPr>
        <p:spPr/>
        <p:txBody>
          <a:bodyPr/>
          <a:lstStyle/>
          <a:p>
            <a:r>
              <a:rPr kumimoji="1" lang="en-US" altLang="ja-JP" dirty="0"/>
              <a:t>Schedule for the week</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pic>
        <p:nvPicPr>
          <p:cNvPr id="7" name="Picture 6"/>
          <p:cNvPicPr>
            <a:picLocks noChangeAspect="1"/>
          </p:cNvPicPr>
          <p:nvPr/>
        </p:nvPicPr>
        <p:blipFill>
          <a:blip r:embed="rId2"/>
          <a:stretch>
            <a:fillRect/>
          </a:stretch>
        </p:blipFill>
        <p:spPr>
          <a:xfrm>
            <a:off x="800315" y="1447800"/>
            <a:ext cx="8068304" cy="5414905"/>
          </a:xfrm>
          <a:prstGeom prst="rect">
            <a:avLst/>
          </a:prstGeom>
        </p:spPr>
      </p:pic>
    </p:spTree>
    <p:extLst>
      <p:ext uri="{BB962C8B-B14F-4D97-AF65-F5344CB8AC3E}">
        <p14:creationId xmlns:p14="http://schemas.microsoft.com/office/powerpoint/2010/main" val="2592626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officers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Chair: </a:t>
            </a:r>
            <a:r>
              <a:rPr kumimoji="1" lang="en-US" altLang="ja-JP" dirty="0" err="1"/>
              <a:t>Naotaka</a:t>
            </a:r>
            <a:r>
              <a:rPr kumimoji="1" lang="en-US" altLang="ja-JP" dirty="0"/>
              <a:t> Sato (Sony)</a:t>
            </a:r>
          </a:p>
          <a:p>
            <a:r>
              <a:rPr kumimoji="1" lang="en-US" altLang="ja-JP" dirty="0"/>
              <a:t>Vice Chair: </a:t>
            </a:r>
            <a:r>
              <a:rPr kumimoji="1" lang="en-US" altLang="ja-JP" dirty="0" err="1"/>
              <a:t>Hyunduk</a:t>
            </a:r>
            <a:r>
              <a:rPr kumimoji="1" lang="en-US" altLang="ja-JP" dirty="0"/>
              <a:t> Kang (ETRI)</a:t>
            </a:r>
          </a:p>
          <a:p>
            <a:r>
              <a:rPr kumimoji="1" lang="en-US" altLang="ja-JP" dirty="0"/>
              <a:t>Technical editor: Chen Sun (Sony)</a:t>
            </a:r>
          </a:p>
          <a:p>
            <a:pPr marL="0" indent="0">
              <a:buNone/>
            </a:pP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2640840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Backgrounds</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IEEE SASB approved to form a task group under 802.19 WG on September 3</a:t>
            </a:r>
            <a:r>
              <a:rPr kumimoji="1" lang="en-US" altLang="ja-JP" baseline="30000" dirty="0"/>
              <a:t>rd</a:t>
            </a:r>
            <a:r>
              <a:rPr kumimoji="1" lang="en-US" altLang="ja-JP" dirty="0"/>
              <a:t>, 2015</a:t>
            </a:r>
          </a:p>
          <a:p>
            <a:pPr lvl="1"/>
            <a:r>
              <a:rPr kumimoji="1" lang="en-US" altLang="ja-JP" dirty="0"/>
              <a:t>Approved PAR (19-15/0028r8) and CSD (19-15/0029r5)</a:t>
            </a:r>
          </a:p>
          <a:p>
            <a:pPr marL="487693" lvl="1" indent="0">
              <a:buNone/>
            </a:pPr>
            <a:endParaRPr kumimoji="1" lang="en-US" altLang="ja-JP" dirty="0"/>
          </a:p>
          <a:p>
            <a:r>
              <a:rPr kumimoji="1" lang="en-US" altLang="ja-JP" dirty="0"/>
              <a:t>The </a:t>
            </a:r>
            <a:r>
              <a:rPr kumimoji="1" lang="en-US" altLang="ja-JP" dirty="0" smtClean="0"/>
              <a:t>Sponsor Ballot </a:t>
            </a:r>
            <a:r>
              <a:rPr kumimoji="1" lang="en-US" altLang="ja-JP" dirty="0"/>
              <a:t>was done</a:t>
            </a:r>
          </a:p>
          <a:p>
            <a:pPr lvl="1"/>
            <a:r>
              <a:rPr kumimoji="1" lang="en-US" altLang="ja-JP" dirty="0"/>
              <a:t>The result is shown in next slide</a:t>
            </a:r>
          </a:p>
          <a:p>
            <a:pPr lvl="1"/>
            <a:endParaRPr kumimoji="1" lang="en-US" altLang="ja-JP" dirty="0"/>
          </a:p>
          <a:p>
            <a:r>
              <a:rPr kumimoji="1" lang="en-US" altLang="ja-JP" dirty="0"/>
              <a:t>IEEE P802.19.1a-D2.0  is available for WG members area (password protected)</a:t>
            </a:r>
          </a:p>
          <a:p>
            <a:pPr lvl="1"/>
            <a:r>
              <a:rPr kumimoji="1" lang="en-US" altLang="ja-JP" dirty="0"/>
              <a:t>http://www.ieee802.org/19/private/draft.htm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 of the </a:t>
            </a:r>
            <a:r>
              <a:rPr kumimoji="1" lang="en-US" altLang="ja-JP" dirty="0" smtClean="0"/>
              <a:t>Sponsor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Sponsor Ballot </a:t>
            </a:r>
            <a:r>
              <a:rPr kumimoji="1" lang="en-US" altLang="ja-JP" dirty="0"/>
              <a:t>on Draft </a:t>
            </a:r>
            <a:r>
              <a:rPr kumimoji="1" lang="en-US" altLang="ja-JP" dirty="0" smtClean="0"/>
              <a:t>2.0 </a:t>
            </a:r>
            <a:r>
              <a:rPr kumimoji="1" lang="en-US" altLang="ja-JP" dirty="0"/>
              <a:t>completed on </a:t>
            </a:r>
            <a:r>
              <a:rPr kumimoji="1" lang="en-US" altLang="ja-JP" dirty="0" smtClean="0"/>
              <a:t>April 20</a:t>
            </a:r>
            <a:endParaRPr kumimoji="1" lang="en-US" altLang="ja-JP" dirty="0"/>
          </a:p>
          <a:p>
            <a:pPr lvl="1"/>
            <a:r>
              <a:rPr kumimoji="1" lang="en-US" altLang="ja-JP" dirty="0"/>
              <a:t>Results</a:t>
            </a:r>
          </a:p>
          <a:p>
            <a:pPr lvl="2"/>
            <a:r>
              <a:rPr kumimoji="1" lang="en-US" altLang="ja-JP" dirty="0"/>
              <a:t>Response Rate = 84%</a:t>
            </a:r>
          </a:p>
          <a:p>
            <a:pPr lvl="2"/>
            <a:r>
              <a:rPr kumimoji="1" lang="en-US" altLang="ja-JP" dirty="0"/>
              <a:t>Approval Rate = 96%</a:t>
            </a:r>
          </a:p>
          <a:p>
            <a:pPr lvl="2"/>
            <a:r>
              <a:rPr kumimoji="1" lang="en-US" altLang="ja-JP" dirty="0"/>
              <a:t>Abstain Rate = 5%</a:t>
            </a:r>
          </a:p>
          <a:p>
            <a:pPr lvl="1"/>
            <a:r>
              <a:rPr kumimoji="1" lang="en-US" altLang="ja-JP" dirty="0" smtClean="0"/>
              <a:t>Ballot </a:t>
            </a:r>
            <a:r>
              <a:rPr kumimoji="1" lang="en-US" altLang="ja-JP" dirty="0"/>
              <a:t>Passes</a:t>
            </a:r>
          </a:p>
          <a:p>
            <a:pPr lvl="1"/>
            <a:endParaRPr kumimoji="1" lang="en-US" altLang="ja-JP" dirty="0"/>
          </a:p>
          <a:p>
            <a:r>
              <a:rPr kumimoji="1" lang="en-US" altLang="ja-JP" dirty="0"/>
              <a:t>Total </a:t>
            </a:r>
            <a:r>
              <a:rPr kumimoji="1" lang="en-US" altLang="ja-JP" dirty="0" smtClean="0"/>
              <a:t>26</a:t>
            </a:r>
            <a:r>
              <a:rPr kumimoji="1" lang="ja-JP" altLang="en-US" dirty="0" smtClean="0"/>
              <a:t> </a:t>
            </a:r>
            <a:r>
              <a:rPr kumimoji="1" lang="en-US" altLang="ja-JP" dirty="0"/>
              <a:t>comments were received</a:t>
            </a:r>
          </a:p>
          <a:p>
            <a:pPr lvl="1"/>
            <a:r>
              <a:rPr kumimoji="1" lang="en-US" altLang="ja-JP" dirty="0" smtClean="0"/>
              <a:t>7 technical comments</a:t>
            </a:r>
          </a:p>
          <a:p>
            <a:pPr lvl="1"/>
            <a:r>
              <a:rPr kumimoji="1" lang="en-US" altLang="ja-JP" dirty="0" smtClean="0"/>
              <a:t>13 editorial comments</a:t>
            </a:r>
          </a:p>
          <a:p>
            <a:pPr lvl="1"/>
            <a:r>
              <a:rPr kumimoji="1" lang="en-US" altLang="ja-JP" dirty="0" smtClean="0"/>
              <a:t>6 general comments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327665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Action items during this week</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Sponsor Ballot </a:t>
            </a:r>
            <a:r>
              <a:rPr lang="en-US" altLang="ko-KR" dirty="0" smtClean="0"/>
              <a:t>comments resolutions</a:t>
            </a:r>
            <a:endParaRPr kumimoji="1" lang="en-US" altLang="ja-JP" dirty="0" smtClean="0"/>
          </a:p>
          <a:p>
            <a:r>
              <a:rPr lang="en-US" altLang="ko-KR" dirty="0"/>
              <a:t>802.19.1 Revision </a:t>
            </a:r>
            <a:r>
              <a:rPr lang="en-US" altLang="ko-KR" dirty="0" smtClean="0"/>
              <a:t>PAR information</a:t>
            </a:r>
          </a:p>
          <a:p>
            <a:r>
              <a:rPr kumimoji="1" lang="en-US" altLang="ja-JP" dirty="0" smtClean="0"/>
              <a:t>Review </a:t>
            </a:r>
            <a:r>
              <a:rPr kumimoji="1" lang="en-US" altLang="ja-JP" dirty="0"/>
              <a:t>and update project timeline (</a:t>
            </a:r>
            <a:r>
              <a:rPr kumimoji="1" lang="en-US" altLang="ja-JP" dirty="0" smtClean="0"/>
              <a:t>19-15/0096r2)</a:t>
            </a:r>
            <a:endParaRPr kumimoji="1" lang="en-US" altLang="ja-JP" dirty="0"/>
          </a:p>
          <a:p>
            <a:endParaRPr kumimoji="1" lang="en-US" altLang="ja-JP" dirty="0"/>
          </a:p>
          <a:p>
            <a:r>
              <a:rPr kumimoji="1" lang="en-US" altLang="ja-JP" dirty="0"/>
              <a:t>Please see TG1a agenda </a:t>
            </a:r>
            <a:r>
              <a:rPr kumimoji="1" lang="en-US" altLang="ja-JP"/>
              <a:t>(</a:t>
            </a:r>
            <a:r>
              <a:rPr kumimoji="1" lang="en-US" altLang="ja-JP" smtClean="0"/>
              <a:t>19-17/0047r0</a:t>
            </a:r>
            <a:r>
              <a:rPr kumimoji="1" lang="en-US" altLang="ja-JP" dirty="0"/>
              <a: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US" altLang="ja-JP" dirty="0" err="1"/>
              <a:t>Hyunduk</a:t>
            </a:r>
            <a:r>
              <a:rPr lang="en-US" altLang="ja-JP" dirty="0"/>
              <a:t> Kang, ETRI</a:t>
            </a:r>
            <a:endParaRPr lang="en-GB" altLang="ko-KR" dirty="0"/>
          </a:p>
        </p:txBody>
      </p:sp>
      <p:sp>
        <p:nvSpPr>
          <p:cNvPr id="6" name="日付プレースホルダー 5"/>
          <p:cNvSpPr>
            <a:spLocks noGrp="1"/>
          </p:cNvSpPr>
          <p:nvPr>
            <p:ph type="dt" idx="15"/>
          </p:nvPr>
        </p:nvSpPr>
        <p:spPr/>
        <p:txBody>
          <a:bodyPr/>
          <a:lstStyle/>
          <a:p>
            <a:r>
              <a:rPr lang="en-US" altLang="ja-JP" dirty="0"/>
              <a:t>May 2017</a:t>
            </a:r>
            <a:endParaRPr lang="en-GB" dirty="0"/>
          </a:p>
        </p:txBody>
      </p:sp>
    </p:spTree>
    <p:extLst>
      <p:ext uri="{BB962C8B-B14F-4D97-AF65-F5344CB8AC3E}">
        <p14:creationId xmlns:p14="http://schemas.microsoft.com/office/powerpoint/2010/main" val="9450848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6603</TotalTime>
  <Words>294</Words>
  <Application>Microsoft Office PowerPoint</Application>
  <PresentationFormat>Custom</PresentationFormat>
  <Paragraphs>58</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May 2017 TG1a Opening Report</vt:lpstr>
      <vt:lpstr>Schedule for the week</vt:lpstr>
      <vt:lpstr>TG1a officers</vt:lpstr>
      <vt:lpstr>Backgrounds</vt:lpstr>
      <vt:lpstr>Result of the Sponsor Ballot</vt:lpstr>
      <vt:lpstr>Action items during this week</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Chen SUN</cp:lastModifiedBy>
  <cp:revision>272</cp:revision>
  <cp:lastPrinted>2014-11-08T20:15:38Z</cp:lastPrinted>
  <dcterms:created xsi:type="dcterms:W3CDTF">2014-10-30T17:06:39Z</dcterms:created>
  <dcterms:modified xsi:type="dcterms:W3CDTF">2017-05-08T08:20:04Z</dcterms:modified>
</cp:coreProperties>
</file>