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7" r:id="rId6"/>
    <p:sldId id="275"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59" d="100"/>
          <a:sy n="59" d="100"/>
        </p:scale>
        <p:origin x="1872"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5/7/2017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802.19-17/0043r1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2017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97"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35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Liaisons with 3GPP on LAA</a:t>
            </a:r>
          </a:p>
        </p:txBody>
      </p:sp>
      <p:sp>
        <p:nvSpPr>
          <p:cNvPr id="3" name="Content Placeholder 2"/>
          <p:cNvSpPr>
            <a:spLocks noGrp="1"/>
          </p:cNvSpPr>
          <p:nvPr>
            <p:ph idx="1"/>
          </p:nvPr>
        </p:nvSpPr>
        <p:spPr>
          <a:xfrm>
            <a:off x="533400" y="1752600"/>
            <a:ext cx="8686800" cy="4953000"/>
          </a:xfrm>
        </p:spPr>
        <p:txBody>
          <a:bodyPr/>
          <a:lstStyle/>
          <a:p>
            <a:r>
              <a:rPr lang="en-US" sz="2400" dirty="0"/>
              <a:t>In March IEEE 802 sent two liaisons to 3GPP regarding Coexistence of 802.11 and 3GPP LAA</a:t>
            </a:r>
          </a:p>
          <a:p>
            <a:r>
              <a:rPr lang="en-US" sz="2400" dirty="0"/>
              <a:t>Liaisons are available at,</a:t>
            </a:r>
          </a:p>
          <a:p>
            <a:pPr lvl="1"/>
            <a:r>
              <a:rPr lang="en-US" sz="2000" b="1" dirty="0"/>
              <a:t>http://www.ieee802.org/Communications.shtml </a:t>
            </a:r>
          </a:p>
          <a:p>
            <a:r>
              <a:rPr lang="en-US" sz="2400" dirty="0"/>
              <a:t>IEEE 802 has not yet received a response to those two liaisons</a:t>
            </a:r>
          </a:p>
          <a:p>
            <a:r>
              <a:rPr lang="en-US" sz="2400" dirty="0"/>
              <a:t>We have one presentation regarding Liaisons on Tuesday PM2</a:t>
            </a:r>
          </a:p>
          <a:p>
            <a:endParaRPr lang="en-US" sz="2400" dirty="0"/>
          </a:p>
          <a:p>
            <a:endParaRPr lang="en-US" sz="2200" dirty="0"/>
          </a:p>
          <a:p>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a:t>Task Group 1a</a:t>
            </a:r>
          </a:p>
        </p:txBody>
      </p:sp>
      <p:sp>
        <p:nvSpPr>
          <p:cNvPr id="3" name="Content Placeholder 2"/>
          <p:cNvSpPr>
            <a:spLocks noGrp="1"/>
          </p:cNvSpPr>
          <p:nvPr>
            <p:ph idx="1"/>
          </p:nvPr>
        </p:nvSpPr>
        <p:spPr>
          <a:xfrm>
            <a:off x="731520" y="2286000"/>
            <a:ext cx="8488680" cy="4214709"/>
          </a:xfrm>
        </p:spPr>
        <p:txBody>
          <a:bodyPr/>
          <a:lstStyle/>
          <a:p>
            <a:r>
              <a:rPr lang="en-US" sz="2400" dirty="0"/>
              <a:t>Sponsor Ballot closed on April 20</a:t>
            </a:r>
          </a:p>
          <a:p>
            <a:r>
              <a:rPr lang="en-US" sz="2400" dirty="0"/>
              <a:t>Sponsor Ballot Results</a:t>
            </a:r>
          </a:p>
          <a:p>
            <a:pPr lvl="1"/>
            <a:r>
              <a:rPr lang="en-US" sz="2200" b="1" dirty="0"/>
              <a:t>Response Rate = 84%</a:t>
            </a:r>
          </a:p>
          <a:p>
            <a:pPr lvl="1"/>
            <a:r>
              <a:rPr lang="en-US" sz="2200" b="1" dirty="0"/>
              <a:t>Approval Rate = 96%</a:t>
            </a:r>
          </a:p>
          <a:p>
            <a:pPr lvl="1"/>
            <a:r>
              <a:rPr lang="en-US" sz="2200" b="1" dirty="0"/>
              <a:t>Abstain Rate = 5%</a:t>
            </a:r>
          </a:p>
          <a:p>
            <a:pPr lvl="1"/>
            <a:r>
              <a:rPr lang="en-US" sz="2200" b="1" dirty="0"/>
              <a:t>Number of Comments = 26</a:t>
            </a:r>
          </a:p>
          <a:p>
            <a:pPr lvl="1"/>
            <a:r>
              <a:rPr lang="en-US" sz="2200" b="1" dirty="0"/>
              <a:t>Ballot Passed</a:t>
            </a:r>
          </a:p>
          <a:p>
            <a:r>
              <a:rPr lang="en-US" sz="2400" dirty="0"/>
              <a:t>This week TG1a will begin processing Sponsor Ballot comments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sp>
        <p:nvSpPr>
          <p:cNvPr id="3" name="Content Placeholder 2"/>
          <p:cNvSpPr>
            <a:spLocks noGrp="1"/>
          </p:cNvSpPr>
          <p:nvPr>
            <p:ph idx="1"/>
          </p:nvPr>
        </p:nvSpPr>
        <p:spPr/>
        <p:txBody>
          <a:bodyPr/>
          <a:lstStyle/>
          <a:p>
            <a:r>
              <a:rPr lang="en-US" sz="2400" dirty="0"/>
              <a:t>At the March Plenary the 802 Executive Committee approved the 802.19.1 Revision PAR</a:t>
            </a:r>
          </a:p>
          <a:p>
            <a:r>
              <a:rPr lang="en-US" sz="2400" dirty="0"/>
              <a:t>NesCom recommended approval of the PAR at the May 4 Teleconference Call</a:t>
            </a:r>
          </a:p>
          <a:p>
            <a:r>
              <a:rPr lang="en-US" sz="2400" dirty="0"/>
              <a:t>SASB is currently running a 10-day email ballot on the PAR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6769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This week TG2 will not meet</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2"/>
          <a:stretch>
            <a:fillRect/>
          </a:stretch>
        </p:blipFill>
        <p:spPr>
          <a:xfrm>
            <a:off x="923296" y="1381512"/>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554</TotalTime>
  <Words>294</Words>
  <Application>Microsoft Office PowerPoint</Application>
  <PresentationFormat>Custom</PresentationFormat>
  <Paragraphs>55</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May 2017 Opening Report</vt:lpstr>
      <vt:lpstr>Voter Summary</vt:lpstr>
      <vt:lpstr>Liaisons with 3GPP on LAA</vt:lpstr>
      <vt:lpstr>Task Group 1a</vt:lpstr>
      <vt:lpstr>802.19.1 Revision PAR</vt:lpstr>
      <vt:lpstr>Task Group 2</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119</cp:revision>
  <cp:lastPrinted>2015-01-08T23:35:49Z</cp:lastPrinted>
  <dcterms:created xsi:type="dcterms:W3CDTF">2014-10-30T17:06:39Z</dcterms:created>
  <dcterms:modified xsi:type="dcterms:W3CDTF">2017-05-07T22:49:36Z</dcterms:modified>
</cp:coreProperties>
</file>