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los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57" name="Document" r:id="rId4" imgW="8253286" imgH="2537736" progId="Word.Document.8">
                  <p:embed/>
                </p:oleObj>
              </mc:Choice>
              <mc:Fallback>
                <p:oleObj name="Document" r:id="rId4" imgW="8253286" imgH="2537736" progId="Word.Document.8">
                  <p:embed/>
                  <p:pic>
                    <p:nvPicPr>
                      <p:cNvPr id="0" name=""/>
                      <p:cNvPicPr>
                        <a:picLocks noChangeAspect="1" noChangeArrowheads="1"/>
                      </p:cNvPicPr>
                      <p:nvPr/>
                    </p:nvPicPr>
                    <p:blipFill>
                      <a:blip r:embed="rId5"/>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933396"/>
            <a:ext cx="85750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March 2017 Vancouver – </a:t>
            </a:r>
          </a:p>
          <a:p>
            <a:pPr algn="ctr"/>
            <a:r>
              <a:rPr lang="en-US" sz="4000" dirty="0" smtClean="0"/>
              <a:t>Closing Report</a:t>
            </a:r>
            <a:endParaRPr lang="en-GB" sz="40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G2 Agenda Items">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otions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Motions</a:t>
            </a:r>
            <a:endParaRPr lang="en-GB" sz="4000" dirty="0"/>
          </a:p>
        </p:txBody>
      </p:sp>
    </p:spTree>
    <p:extLst>
      <p:ext uri="{BB962C8B-B14F-4D97-AF65-F5344CB8AC3E}">
        <p14:creationId xmlns:p14="http://schemas.microsoft.com/office/powerpoint/2010/main" val="1343191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ference Call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Conference Calls</a:t>
            </a:r>
            <a:endParaRPr lang="en-GB" sz="4000" dirty="0"/>
          </a:p>
        </p:txBody>
      </p:sp>
    </p:spTree>
    <p:extLst>
      <p:ext uri="{BB962C8B-B14F-4D97-AF65-F5344CB8AC3E}">
        <p14:creationId xmlns:p14="http://schemas.microsoft.com/office/powerpoint/2010/main" val="4751207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0039</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
        <p:nvSpPr>
          <p:cNvPr id="11" name="TextBox 10"/>
          <p:cNvSpPr txBox="1"/>
          <p:nvPr userDrawn="1"/>
        </p:nvSpPr>
        <p:spPr>
          <a:xfrm>
            <a:off x="685800" y="285690"/>
            <a:ext cx="22860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March</a:t>
            </a:r>
            <a:r>
              <a:rPr kumimoji="0" lang="en-GB" sz="2000" b="1" i="0" u="none" strike="noStrike" kern="1200" cap="none" spc="0" normalizeH="0" baseline="0" noProof="0" dirty="0" smtClean="0">
                <a:ln>
                  <a:noFill/>
                </a:ln>
                <a:solidFill>
                  <a:srgbClr val="FF0000"/>
                </a:solidFill>
                <a:effectLst/>
                <a:uLnTx/>
                <a:uFillTx/>
                <a:latin typeface="Calibri" panose="020F0502020204030204" pitchFamily="34" charset="0"/>
                <a:ea typeface="MS Gothic" charset="-128"/>
                <a:cs typeface="Arial Unicode MS" charset="0"/>
              </a:rPr>
              <a:t>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p>
        </p:txBody>
      </p:sp>
    </p:spTree>
  </p:cSld>
  <p:clrMap bg1="lt1" tx1="dk1" bg2="lt2" tx2="dk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3" name="Footer Placeholder 2"/>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984917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sp>
        <p:nvSpPr>
          <p:cNvPr id="4" name="TextBox 3"/>
          <p:cNvSpPr txBox="1"/>
          <p:nvPr/>
        </p:nvSpPr>
        <p:spPr>
          <a:xfrm>
            <a:off x="685800" y="1828800"/>
            <a:ext cx="8305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Technical submissions</a:t>
            </a:r>
            <a:r>
              <a:rPr lang="en-US" dirty="0" smtClean="0">
                <a:solidFill>
                  <a:schemeClr val="tx1"/>
                </a:solidFill>
              </a:rPr>
              <a:t>:</a:t>
            </a:r>
          </a:p>
          <a:p>
            <a:endParaRPr lang="en-US" dirty="0">
              <a:solidFill>
                <a:schemeClr val="tx1"/>
              </a:solidFill>
            </a:endParaRPr>
          </a:p>
          <a:p>
            <a:pPr marL="1242572" lvl="1" indent="-457200">
              <a:buFont typeface="Arial" panose="020B0604020202020204" pitchFamily="34" charset="0"/>
              <a:buChar char="•"/>
              <a:defRPr/>
            </a:pPr>
            <a:r>
              <a:rPr lang="en-US" dirty="0" err="1">
                <a:solidFill>
                  <a:schemeClr val="tx1"/>
                </a:solidFill>
              </a:rPr>
              <a:t>Alaa</a:t>
            </a:r>
            <a:r>
              <a:rPr lang="en-US" dirty="0">
                <a:solidFill>
                  <a:schemeClr val="tx1"/>
                </a:solidFill>
              </a:rPr>
              <a:t> </a:t>
            </a:r>
            <a:r>
              <a:rPr lang="en-US" dirty="0" err="1">
                <a:solidFill>
                  <a:schemeClr val="tx1"/>
                </a:solidFill>
              </a:rPr>
              <a:t>Mourad</a:t>
            </a:r>
            <a:r>
              <a:rPr lang="en-US" dirty="0">
                <a:solidFill>
                  <a:schemeClr val="tx1"/>
                </a:solidFill>
              </a:rPr>
              <a:t>, Bluetooth and WLAN coexistence in dense deployment scenarios, </a:t>
            </a:r>
            <a:r>
              <a:rPr lang="en-US" dirty="0" smtClean="0">
                <a:solidFill>
                  <a:schemeClr val="tx1"/>
                </a:solidFill>
              </a:rPr>
              <a:t>19-17-0033r0</a:t>
            </a:r>
          </a:p>
          <a:p>
            <a:pPr marL="1242572" lvl="1" indent="-457200">
              <a:buFont typeface="Arial" panose="020B0604020202020204" pitchFamily="34" charset="0"/>
              <a:buChar char="•"/>
              <a:defRPr/>
            </a:pPr>
            <a:endParaRPr lang="en-US" dirty="0" smtClean="0">
              <a:solidFill>
                <a:schemeClr val="tx1"/>
              </a:solidFill>
            </a:endParaRPr>
          </a:p>
          <a:p>
            <a:pPr marL="1242572" lvl="1" indent="-457200">
              <a:buFont typeface="Arial" panose="020B0604020202020204" pitchFamily="34" charset="0"/>
              <a:buChar char="•"/>
              <a:defRPr/>
            </a:pPr>
            <a:r>
              <a:rPr lang="en-US" dirty="0">
                <a:solidFill>
                  <a:schemeClr val="tx1"/>
                </a:solidFill>
              </a:rPr>
              <a:t>IEEE 802.19-17/0040r0 - A Proposal for a Recommended Practice Framework, Igal Kotzer</a:t>
            </a:r>
          </a:p>
          <a:p>
            <a:pPr lvl="1" indent="0">
              <a:defRPr/>
            </a:pPr>
            <a:endParaRPr lang="en-US" dirty="0">
              <a:solidFill>
                <a:schemeClr val="tx1"/>
              </a:solidFill>
            </a:endParaRPr>
          </a:p>
        </p:txBody>
      </p:sp>
    </p:spTree>
    <p:extLst>
      <p:ext uri="{BB962C8B-B14F-4D97-AF65-F5344CB8AC3E}">
        <p14:creationId xmlns:p14="http://schemas.microsoft.com/office/powerpoint/2010/main" val="926453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3</a:t>
            </a:fld>
            <a:endParaRPr lang="en-GB" dirty="0"/>
          </a:p>
        </p:txBody>
      </p:sp>
      <p:sp>
        <p:nvSpPr>
          <p:cNvPr id="4" name="TextBox 3"/>
          <p:cNvSpPr txBox="1"/>
          <p:nvPr/>
        </p:nvSpPr>
        <p:spPr>
          <a:xfrm>
            <a:off x="685800" y="1828800"/>
            <a:ext cx="8305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None</a:t>
            </a:r>
            <a:endParaRPr lang="en-US" dirty="0">
              <a:solidFill>
                <a:schemeClr val="tx1"/>
              </a:solidFill>
            </a:endParaRPr>
          </a:p>
        </p:txBody>
      </p:sp>
    </p:spTree>
    <p:extLst>
      <p:ext uri="{BB962C8B-B14F-4D97-AF65-F5344CB8AC3E}">
        <p14:creationId xmlns:p14="http://schemas.microsoft.com/office/powerpoint/2010/main" val="3083501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4</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April 18</a:t>
            </a:r>
            <a:r>
              <a:rPr lang="en-US" baseline="30000" dirty="0" smtClean="0">
                <a:solidFill>
                  <a:schemeClr val="tx1"/>
                </a:solidFill>
              </a:rPr>
              <a:t>th</a:t>
            </a:r>
            <a:r>
              <a:rPr lang="en-US" dirty="0" smtClean="0">
                <a:solidFill>
                  <a:schemeClr val="tx1"/>
                </a:solidFill>
              </a:rPr>
              <a:t>, 10AM EDT</a:t>
            </a:r>
            <a:endParaRPr lang="en-US" dirty="0">
              <a:solidFill>
                <a:schemeClr val="tx1"/>
              </a:solidFill>
            </a:endParaRPr>
          </a:p>
        </p:txBody>
      </p:sp>
    </p:spTree>
    <p:extLst>
      <p:ext uri="{BB962C8B-B14F-4D97-AF65-F5344CB8AC3E}">
        <p14:creationId xmlns:p14="http://schemas.microsoft.com/office/powerpoint/2010/main" val="2864785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63</Words>
  <Application>Microsoft Office PowerPoint</Application>
  <PresentationFormat>Custom</PresentationFormat>
  <Paragraphs>15</Paragraphs>
  <Slides>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1"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2017-03-16T15:38:06Z</dcterms:modified>
</cp:coreProperties>
</file>