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2" autoAdjust="0"/>
    <p:restoredTop sz="94660"/>
  </p:normalViewPr>
  <p:slideViewPr>
    <p:cSldViewPr>
      <p:cViewPr varScale="1">
        <p:scale>
          <a:sx n="63" d="100"/>
          <a:sy n="63" d="100"/>
        </p:scale>
        <p:origin x="882"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losing Report - Title Page">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graphicFrame>
        <p:nvGraphicFramePr>
          <p:cNvPr id="11" name="Object 3"/>
          <p:cNvGraphicFramePr>
            <a:graphicFrameLocks noChangeAspect="1"/>
          </p:cNvGraphicFramePr>
          <p:nvPr userDrawn="1">
            <p:extLst>
              <p:ext uri="{D42A27DB-BD31-4B8C-83A1-F6EECF244321}">
                <p14:modId xmlns:p14="http://schemas.microsoft.com/office/powerpoint/2010/main" val="697484770"/>
              </p:ext>
            </p:extLst>
          </p:nvPr>
        </p:nvGraphicFramePr>
        <p:xfrm>
          <a:off x="609600" y="2979738"/>
          <a:ext cx="8196263" cy="2524125"/>
        </p:xfrm>
        <a:graphic>
          <a:graphicData uri="http://schemas.openxmlformats.org/presentationml/2006/ole">
            <mc:AlternateContent xmlns:mc="http://schemas.openxmlformats.org/markup-compatibility/2006">
              <mc:Choice xmlns:v="urn:schemas-microsoft-com:vml" Requires="v">
                <p:oleObj spid="_x0000_s6157" name="Document" r:id="rId4" imgW="8253286" imgH="2537736" progId="Word.Document.8">
                  <p:embed/>
                </p:oleObj>
              </mc:Choice>
              <mc:Fallback>
                <p:oleObj name="Document" r:id="rId4" imgW="8253286" imgH="2537736" progId="Word.Document.8">
                  <p:embed/>
                  <p:pic>
                    <p:nvPicPr>
                      <p:cNvPr id="0" name=""/>
                      <p:cNvPicPr>
                        <a:picLocks noChangeAspect="1" noChangeArrowheads="1"/>
                      </p:cNvPicPr>
                      <p:nvPr/>
                    </p:nvPicPr>
                    <p:blipFill>
                      <a:blip r:embed="rId5"/>
                      <a:srcRect/>
                      <a:stretch>
                        <a:fillRect/>
                      </a:stretch>
                    </p:blipFill>
                    <p:spPr bwMode="auto">
                      <a:xfrm>
                        <a:off x="609600" y="2979738"/>
                        <a:ext cx="8196263"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2" name="Rectangle 4"/>
          <p:cNvSpPr>
            <a:spLocks noChangeArrowheads="1"/>
          </p:cNvSpPr>
          <p:nvPr userDrawn="1"/>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userDrawn="1"/>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6" name="Rectangle 3"/>
          <p:cNvSpPr txBox="1">
            <a:spLocks noChangeArrowheads="1"/>
          </p:cNvSpPr>
          <p:nvPr userDrawn="1"/>
        </p:nvSpPr>
        <p:spPr bwMode="auto">
          <a:xfrm>
            <a:off x="568960" y="933396"/>
            <a:ext cx="8575040"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March 2017 Vancouver – </a:t>
            </a:r>
          </a:p>
          <a:p>
            <a:pPr algn="ctr"/>
            <a:r>
              <a:rPr lang="en-US" sz="4000" dirty="0" smtClean="0"/>
              <a:t>Closing Report</a:t>
            </a:r>
            <a:endParaRPr lang="en-GB" sz="40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G2 Agenda Items">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This Week</a:t>
            </a:r>
            <a:endParaRPr lang="en-GB" sz="4000" dirty="0"/>
          </a:p>
        </p:txBody>
      </p:sp>
    </p:spTree>
    <p:extLst>
      <p:ext uri="{BB962C8B-B14F-4D97-AF65-F5344CB8AC3E}">
        <p14:creationId xmlns:p14="http://schemas.microsoft.com/office/powerpoint/2010/main" val="34890241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otions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Motions</a:t>
            </a:r>
            <a:endParaRPr lang="en-GB" sz="4000" dirty="0"/>
          </a:p>
        </p:txBody>
      </p:sp>
    </p:spTree>
    <p:extLst>
      <p:ext uri="{BB962C8B-B14F-4D97-AF65-F5344CB8AC3E}">
        <p14:creationId xmlns:p14="http://schemas.microsoft.com/office/powerpoint/2010/main" val="1343191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ference Call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Conference Calls</a:t>
            </a:r>
            <a:endParaRPr lang="en-GB" sz="4000" dirty="0"/>
          </a:p>
        </p:txBody>
      </p:sp>
    </p:spTree>
    <p:extLst>
      <p:ext uri="{BB962C8B-B14F-4D97-AF65-F5344CB8AC3E}">
        <p14:creationId xmlns:p14="http://schemas.microsoft.com/office/powerpoint/2010/main" val="4751207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2" name="TextBox 1"/>
          <p:cNvSpPr txBox="1"/>
          <p:nvPr userDrawn="1"/>
        </p:nvSpPr>
        <p:spPr>
          <a:xfrm>
            <a:off x="5486400" y="285690"/>
            <a:ext cx="3581400" cy="400110"/>
          </a:xfrm>
          <a:prstGeom prst="rect">
            <a:avLst/>
          </a:prstGeom>
          <a:noFill/>
        </p:spPr>
        <p:txBody>
          <a:bodyPr wrap="square" rtlCol="0">
            <a:spAutoFit/>
          </a:bodyPr>
          <a:lstStyle/>
          <a:p>
            <a:pPr marL="0" marR="0" lvl="0" indent="0" algn="r"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a:t>
            </a: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0039</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p>
        </p:txBody>
      </p:sp>
      <p:sp>
        <p:nvSpPr>
          <p:cNvPr id="11" name="TextBox 10"/>
          <p:cNvSpPr txBox="1"/>
          <p:nvPr userDrawn="1"/>
        </p:nvSpPr>
        <p:spPr>
          <a:xfrm>
            <a:off x="685800" y="285690"/>
            <a:ext cx="2286000" cy="400110"/>
          </a:xfrm>
          <a:prstGeom prst="rect">
            <a:avLst/>
          </a:prstGeom>
          <a:noFill/>
        </p:spPr>
        <p:txBody>
          <a:bodyPr wrap="square" rtlCol="0">
            <a:spAutoFit/>
          </a:bodyPr>
          <a:lstStyle/>
          <a:p>
            <a:pPr marL="0" marR="0" lvl="0" indent="0" algn="l"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March</a:t>
            </a:r>
            <a:r>
              <a:rPr kumimoji="0" lang="en-GB" sz="2000" b="1" i="0" u="none" strike="noStrike" kern="1200" cap="none" spc="0" normalizeH="0" baseline="0" noProof="0" dirty="0" smtClean="0">
                <a:ln>
                  <a:noFill/>
                </a:ln>
                <a:solidFill>
                  <a:srgbClr val="FF0000"/>
                </a:solidFill>
                <a:effectLst/>
                <a:uLnTx/>
                <a:uFillTx/>
                <a:latin typeface="Calibri" panose="020F0502020204030204" pitchFamily="34" charset="0"/>
                <a:ea typeface="MS Gothic" charset="-128"/>
                <a:cs typeface="Arial Unicode MS" charset="0"/>
              </a:rPr>
              <a:t>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2017</a:t>
            </a:r>
          </a:p>
        </p:txBody>
      </p:sp>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3" name="Footer Placeholder 2"/>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984917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sp>
        <p:nvSpPr>
          <p:cNvPr id="4" name="TextBox 3"/>
          <p:cNvSpPr txBox="1"/>
          <p:nvPr/>
        </p:nvSpPr>
        <p:spPr>
          <a:xfrm>
            <a:off x="685800" y="1828800"/>
            <a:ext cx="8305800" cy="3215752"/>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Technical submissions</a:t>
            </a:r>
            <a:r>
              <a:rPr lang="en-US" dirty="0" smtClean="0">
                <a:solidFill>
                  <a:schemeClr val="tx1"/>
                </a:solidFill>
              </a:rPr>
              <a:t>:</a:t>
            </a:r>
          </a:p>
          <a:p>
            <a:endParaRPr lang="en-US" dirty="0">
              <a:solidFill>
                <a:schemeClr val="tx1"/>
              </a:solidFill>
            </a:endParaRPr>
          </a:p>
          <a:p>
            <a:pPr marL="1242572" lvl="1" indent="-457200">
              <a:buFont typeface="Arial" panose="020B0604020202020204" pitchFamily="34" charset="0"/>
              <a:buChar char="•"/>
              <a:defRPr/>
            </a:pPr>
            <a:r>
              <a:rPr lang="en-US" dirty="0" err="1">
                <a:solidFill>
                  <a:schemeClr val="tx1"/>
                </a:solidFill>
              </a:rPr>
              <a:t>Alaa</a:t>
            </a:r>
            <a:r>
              <a:rPr lang="en-US" dirty="0">
                <a:solidFill>
                  <a:schemeClr val="tx1"/>
                </a:solidFill>
              </a:rPr>
              <a:t> </a:t>
            </a:r>
            <a:r>
              <a:rPr lang="en-US" dirty="0" err="1">
                <a:solidFill>
                  <a:schemeClr val="tx1"/>
                </a:solidFill>
              </a:rPr>
              <a:t>Mourad</a:t>
            </a:r>
            <a:r>
              <a:rPr lang="en-US" dirty="0">
                <a:solidFill>
                  <a:schemeClr val="tx1"/>
                </a:solidFill>
              </a:rPr>
              <a:t>, Bluetooth and WLAN coexistence in dense deployment scenarios, </a:t>
            </a:r>
            <a:r>
              <a:rPr lang="en-US" dirty="0" smtClean="0">
                <a:solidFill>
                  <a:schemeClr val="tx1"/>
                </a:solidFill>
              </a:rPr>
              <a:t>19-17-0033r0</a:t>
            </a:r>
          </a:p>
          <a:p>
            <a:pPr marL="1242572" lvl="1" indent="-457200">
              <a:buFont typeface="Arial" panose="020B0604020202020204" pitchFamily="34" charset="0"/>
              <a:buChar char="•"/>
              <a:defRPr/>
            </a:pPr>
            <a:endParaRPr lang="en-US" dirty="0" smtClean="0">
              <a:solidFill>
                <a:schemeClr val="tx1"/>
              </a:solidFill>
            </a:endParaRPr>
          </a:p>
          <a:p>
            <a:pPr marL="1242572" lvl="1" indent="-457200">
              <a:buFont typeface="Arial" panose="020B0604020202020204" pitchFamily="34" charset="0"/>
              <a:buChar char="•"/>
              <a:defRPr/>
            </a:pPr>
            <a:r>
              <a:rPr lang="en-US" dirty="0">
                <a:solidFill>
                  <a:schemeClr val="tx1"/>
                </a:solidFill>
              </a:rPr>
              <a:t>IEEE 802.19-17/0040r0 - A Proposal for a Recommended Practice Framework, Igal Kotzer</a:t>
            </a:r>
          </a:p>
          <a:p>
            <a:pPr lvl="1" indent="0">
              <a:defRPr/>
            </a:pPr>
            <a:endParaRPr lang="en-US" dirty="0">
              <a:solidFill>
                <a:schemeClr val="tx1"/>
              </a:solidFill>
            </a:endParaRPr>
          </a:p>
        </p:txBody>
      </p:sp>
    </p:spTree>
    <p:extLst>
      <p:ext uri="{BB962C8B-B14F-4D97-AF65-F5344CB8AC3E}">
        <p14:creationId xmlns:p14="http://schemas.microsoft.com/office/powerpoint/2010/main" val="926453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3</a:t>
            </a:fld>
            <a:endParaRPr lang="en-GB" dirty="0"/>
          </a:p>
        </p:txBody>
      </p:sp>
      <p:sp>
        <p:nvSpPr>
          <p:cNvPr id="4" name="TextBox 3"/>
          <p:cNvSpPr txBox="1"/>
          <p:nvPr/>
        </p:nvSpPr>
        <p:spPr>
          <a:xfrm>
            <a:off x="685800" y="1828800"/>
            <a:ext cx="8305800"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None</a:t>
            </a:r>
            <a:endParaRPr lang="en-US" dirty="0">
              <a:solidFill>
                <a:schemeClr val="tx1"/>
              </a:solidFill>
            </a:endParaRPr>
          </a:p>
        </p:txBody>
      </p:sp>
    </p:spTree>
    <p:extLst>
      <p:ext uri="{BB962C8B-B14F-4D97-AF65-F5344CB8AC3E}">
        <p14:creationId xmlns:p14="http://schemas.microsoft.com/office/powerpoint/2010/main" val="3083501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4</a:t>
            </a:fld>
            <a:endParaRPr lang="en-GB" dirty="0"/>
          </a:p>
        </p:txBody>
      </p:sp>
      <p:sp>
        <p:nvSpPr>
          <p:cNvPr id="4" name="TextBox 3"/>
          <p:cNvSpPr txBox="1"/>
          <p:nvPr/>
        </p:nvSpPr>
        <p:spPr>
          <a:xfrm>
            <a:off x="762000" y="1981200"/>
            <a:ext cx="8686800"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April 18</a:t>
            </a:r>
            <a:r>
              <a:rPr lang="en-US" baseline="30000" dirty="0" smtClean="0">
                <a:solidFill>
                  <a:schemeClr val="tx1"/>
                </a:solidFill>
              </a:rPr>
              <a:t>th</a:t>
            </a:r>
            <a:r>
              <a:rPr lang="en-US" dirty="0" smtClean="0">
                <a:solidFill>
                  <a:schemeClr val="tx1"/>
                </a:solidFill>
              </a:rPr>
              <a:t>, 10AM EDT</a:t>
            </a:r>
            <a:endParaRPr lang="en-US" dirty="0">
              <a:solidFill>
                <a:schemeClr val="tx1"/>
              </a:solidFill>
            </a:endParaRPr>
          </a:p>
        </p:txBody>
      </p:sp>
    </p:spTree>
    <p:extLst>
      <p:ext uri="{BB962C8B-B14F-4D97-AF65-F5344CB8AC3E}">
        <p14:creationId xmlns:p14="http://schemas.microsoft.com/office/powerpoint/2010/main" val="2864785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63</Words>
  <Application>Microsoft Office PowerPoint</Application>
  <PresentationFormat>Custom</PresentationFormat>
  <Paragraphs>15</Paragraphs>
  <Slides>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1" baseType="lpstr">
      <vt:lpstr>Arial Unicode MS</vt:lpstr>
      <vt:lpstr>MS Gothic</vt:lpstr>
      <vt:lpstr>Arial</vt:lpstr>
      <vt:lpstr>Calibri</vt:lpstr>
      <vt:lpstr>Times New Roman</vt:lpstr>
      <vt:lpstr>Office Theme</vt:lpstr>
      <vt:lpstr>Document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2017-03-16T15:38:06Z</dcterms:modified>
</cp:coreProperties>
</file>