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
  </p:notesMasterIdLst>
  <p:handoutMasterIdLst>
    <p:handoutMasterId r:id="rId8"/>
  </p:handoutMasterIdLst>
  <p:sldIdLst>
    <p:sldId id="256" r:id="rId2"/>
    <p:sldId id="410" r:id="rId3"/>
    <p:sldId id="415" r:id="rId4"/>
    <p:sldId id="416" r:id="rId5"/>
    <p:sldId id="417" r:id="rId6"/>
  </p:sldIdLst>
  <p:sldSz cx="9753600" cy="7315200"/>
  <p:notesSz cx="6934200" cy="9280525"/>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既定のセクション" id="{991B5283-E63A-4B0E-9A2C-159C6939DD67}">
          <p14:sldIdLst>
            <p14:sldId id="256"/>
            <p14:sldId id="410"/>
            <p14:sldId id="415"/>
            <p14:sldId id="416"/>
            <p14:sldId id="417"/>
          </p14:sldIdLst>
        </p14:section>
      </p14:sectionLst>
    </p:ex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9933"/>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horzBarState="maximized">
    <p:restoredLeft sz="15796" autoAdjust="0"/>
    <p:restoredTop sz="94660"/>
  </p:normalViewPr>
  <p:slideViewPr>
    <p:cSldViewPr>
      <p:cViewPr varScale="1">
        <p:scale>
          <a:sx n="93" d="100"/>
          <a:sy n="93" d="100"/>
        </p:scale>
        <p:origin x="91" y="96"/>
      </p:cViewPr>
      <p:guideLst>
        <p:guide orient="horz" pos="2304"/>
        <p:guide pos="3072"/>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6" d="100"/>
          <a:sy n="86" d="100"/>
        </p:scale>
        <p:origin x="-2724"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3/14/2017</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5700" y="701675"/>
            <a:ext cx="462121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16277"/>
          </a:xfrm>
        </p:spPr>
        <p:txBody>
          <a:bodyPr/>
          <a:lstStyle/>
          <a:p>
            <a:r>
              <a:rPr lang="en-US"/>
              <a:t>Click to edit Master title style</a:t>
            </a:r>
            <a:endParaRPr lang="en-GB"/>
          </a:p>
        </p:txBody>
      </p:sp>
      <p:sp>
        <p:nvSpPr>
          <p:cNvPr id="3" name="Content Placeholder 2"/>
          <p:cNvSpPr>
            <a:spLocks noGrp="1"/>
          </p:cNvSpPr>
          <p:nvPr>
            <p:ph idx="1"/>
          </p:nvPr>
        </p:nvSpPr>
        <p:spPr>
          <a:xfrm>
            <a:off x="731520" y="1600200"/>
            <a:ext cx="8288868" cy="5257800"/>
          </a:xfrm>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000"/>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a:t>Naotaka Sato, Sony</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altLang="ja-JP"/>
              <a:t>March 2017</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altLang="ja-JP"/>
              <a:t>March 2017</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a:t>Naotaka Sato, Sony</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802.19-17/0035r0</a:t>
            </a: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altLang="ja-JP"/>
              <a:t>March 2017</a:t>
            </a:r>
            <a:endParaRPr lang="en-GB" altLang="ja-JP" dirty="0"/>
          </a:p>
        </p:txBody>
      </p:sp>
      <p:sp>
        <p:nvSpPr>
          <p:cNvPr id="7" name="Footer Placeholder 4"/>
          <p:cNvSpPr>
            <a:spLocks noGrp="1"/>
          </p:cNvSpPr>
          <p:nvPr>
            <p:ph type="ftr" idx="14"/>
          </p:nvPr>
        </p:nvSpPr>
        <p:spPr>
          <a:xfrm>
            <a:off x="5867407" y="6907108"/>
            <a:ext cx="3244420" cy="193040"/>
          </a:xfrm>
        </p:spPr>
        <p:txBody>
          <a:bodyPr/>
          <a:lstStyle/>
          <a:p>
            <a:r>
              <a:rPr lang="en-US" altLang="ja-JP"/>
              <a:t>Naotaka Sato, Sony</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norm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US" dirty="0"/>
              <a:t>Title modification of standard</a:t>
            </a:r>
            <a:endParaRPr lang="en-GB" dirty="0"/>
          </a:p>
        </p:txBody>
      </p:sp>
      <p:sp>
        <p:nvSpPr>
          <p:cNvPr id="3074" name="Rectangle 2"/>
          <p:cNvSpPr>
            <a:spLocks noGrp="1" noChangeArrowheads="1"/>
          </p:cNvSpPr>
          <p:nvPr>
            <p:ph type="body" idx="1"/>
          </p:nvPr>
        </p:nvSpPr>
        <p:spPr>
          <a:xfrm>
            <a:off x="731520" y="1786466"/>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2017-03-13</a:t>
            </a:r>
          </a:p>
        </p:txBody>
      </p:sp>
      <p:graphicFrame>
        <p:nvGraphicFramePr>
          <p:cNvPr id="3075" name="Object 3"/>
          <p:cNvGraphicFramePr>
            <a:graphicFrameLocks noChangeAspect="1"/>
          </p:cNvGraphicFramePr>
          <p:nvPr>
            <p:extLst>
              <p:ext uri="{D42A27DB-BD31-4B8C-83A1-F6EECF244321}">
                <p14:modId xmlns:p14="http://schemas.microsoft.com/office/powerpoint/2010/main" val="2172041312"/>
              </p:ext>
            </p:extLst>
          </p:nvPr>
        </p:nvGraphicFramePr>
        <p:xfrm>
          <a:off x="542925" y="2438400"/>
          <a:ext cx="8410575" cy="2581275"/>
        </p:xfrm>
        <a:graphic>
          <a:graphicData uri="http://schemas.openxmlformats.org/presentationml/2006/ole">
            <mc:AlternateContent xmlns:mc="http://schemas.openxmlformats.org/markup-compatibility/2006">
              <mc:Choice xmlns:v="urn:schemas-microsoft-com:vml" Requires="v">
                <p:oleObj spid="_x0000_s3696" name="Document" r:id="rId4" imgW="8249468" imgH="2538421" progId="Word.Document.8">
                  <p:embed/>
                </p:oleObj>
              </mc:Choice>
              <mc:Fallback>
                <p:oleObj name="Document" r:id="rId4" imgW="8249468" imgH="2538421" progId="Word.Document.8">
                  <p:embed/>
                  <p:pic>
                    <p:nvPicPr>
                      <p:cNvPr id="0" name="Picture 3"/>
                      <p:cNvPicPr>
                        <a:picLocks noChangeAspect="1" noChangeArrowheads="1"/>
                      </p:cNvPicPr>
                      <p:nvPr/>
                    </p:nvPicPr>
                    <p:blipFill>
                      <a:blip r:embed="rId5"/>
                      <a:srcRect/>
                      <a:stretch>
                        <a:fillRect/>
                      </a:stretch>
                    </p:blipFill>
                    <p:spPr bwMode="auto">
                      <a:xfrm>
                        <a:off x="542925" y="2438400"/>
                        <a:ext cx="8410575" cy="25812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Abstract</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a:t>This is the way to title modification of IEEE 802.19.1 Standard</a:t>
            </a:r>
            <a:endParaRPr kumimoji="1" lang="ja-JP" altLang="en-US"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フッター プレースホルダー 4"/>
          <p:cNvSpPr>
            <a:spLocks noGrp="1"/>
          </p:cNvSpPr>
          <p:nvPr>
            <p:ph type="ftr" idx="14"/>
          </p:nvPr>
        </p:nvSpPr>
        <p:spPr/>
        <p:txBody>
          <a:bodyPr/>
          <a:lstStyle/>
          <a:p>
            <a:r>
              <a:rPr lang="en-GB"/>
              <a:t>Naotaka Sato, Sony</a:t>
            </a:r>
            <a:endParaRPr lang="en-GB" dirty="0"/>
          </a:p>
        </p:txBody>
      </p:sp>
      <p:sp>
        <p:nvSpPr>
          <p:cNvPr id="6" name="日付プレースホルダー 5"/>
          <p:cNvSpPr>
            <a:spLocks noGrp="1"/>
          </p:cNvSpPr>
          <p:nvPr>
            <p:ph type="dt" idx="15"/>
          </p:nvPr>
        </p:nvSpPr>
        <p:spPr/>
        <p:txBody>
          <a:bodyPr/>
          <a:lstStyle/>
          <a:p>
            <a:r>
              <a:rPr lang="en-US" altLang="ja-JP"/>
              <a:t>March 2017</a:t>
            </a:r>
            <a:endParaRPr lang="en-GB" dirty="0"/>
          </a:p>
        </p:txBody>
      </p:sp>
    </p:spTree>
    <p:extLst>
      <p:ext uri="{BB962C8B-B14F-4D97-AF65-F5344CB8AC3E}">
        <p14:creationId xmlns:p14="http://schemas.microsoft.com/office/powerpoint/2010/main" val="40875443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Motion result in January meeting</a:t>
            </a:r>
            <a:endParaRPr kumimoji="1" lang="ja-JP" altLang="en-US"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フッター プレースホルダー 4"/>
          <p:cNvSpPr>
            <a:spLocks noGrp="1"/>
          </p:cNvSpPr>
          <p:nvPr>
            <p:ph type="ftr" idx="14"/>
          </p:nvPr>
        </p:nvSpPr>
        <p:spPr/>
        <p:txBody>
          <a:bodyPr/>
          <a:lstStyle/>
          <a:p>
            <a:r>
              <a:rPr lang="en-GB"/>
              <a:t>Naotaka Sato, Sony</a:t>
            </a:r>
            <a:endParaRPr lang="en-GB" dirty="0"/>
          </a:p>
        </p:txBody>
      </p:sp>
      <p:sp>
        <p:nvSpPr>
          <p:cNvPr id="6" name="日付プレースホルダー 5"/>
          <p:cNvSpPr>
            <a:spLocks noGrp="1"/>
          </p:cNvSpPr>
          <p:nvPr>
            <p:ph type="dt" idx="15"/>
          </p:nvPr>
        </p:nvSpPr>
        <p:spPr/>
        <p:txBody>
          <a:bodyPr/>
          <a:lstStyle/>
          <a:p>
            <a:r>
              <a:rPr lang="en-US" altLang="ja-JP"/>
              <a:t>March 2017</a:t>
            </a:r>
            <a:endParaRPr lang="en-GB" dirty="0"/>
          </a:p>
        </p:txBody>
      </p:sp>
      <p:pic>
        <p:nvPicPr>
          <p:cNvPr id="7" name="図 6"/>
          <p:cNvPicPr>
            <a:picLocks noChangeAspect="1"/>
          </p:cNvPicPr>
          <p:nvPr/>
        </p:nvPicPr>
        <p:blipFill>
          <a:blip r:embed="rId2"/>
          <a:stretch>
            <a:fillRect/>
          </a:stretch>
        </p:blipFill>
        <p:spPr>
          <a:xfrm>
            <a:off x="1346626" y="1524322"/>
            <a:ext cx="7111574" cy="5333678"/>
          </a:xfrm>
          <a:prstGeom prst="rect">
            <a:avLst/>
          </a:prstGeom>
        </p:spPr>
      </p:pic>
    </p:spTree>
    <p:extLst>
      <p:ext uri="{BB962C8B-B14F-4D97-AF65-F5344CB8AC3E}">
        <p14:creationId xmlns:p14="http://schemas.microsoft.com/office/powerpoint/2010/main" val="35138058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Title Modification Options</a:t>
            </a:r>
            <a:endParaRPr kumimoji="1" lang="ja-JP" altLang="en-US" dirty="0"/>
          </a:p>
        </p:txBody>
      </p:sp>
      <p:sp>
        <p:nvSpPr>
          <p:cNvPr id="3" name="コンテンツ プレースホルダー 2"/>
          <p:cNvSpPr>
            <a:spLocks noGrp="1"/>
          </p:cNvSpPr>
          <p:nvPr>
            <p:ph idx="1"/>
          </p:nvPr>
        </p:nvSpPr>
        <p:spPr/>
        <p:txBody>
          <a:bodyPr>
            <a:normAutofit lnSpcReduction="10000"/>
          </a:bodyPr>
          <a:lstStyle/>
          <a:p>
            <a:r>
              <a:rPr kumimoji="1" lang="en-US" altLang="ja-JP" dirty="0"/>
              <a:t>Jon </a:t>
            </a:r>
            <a:r>
              <a:rPr kumimoji="1" lang="en-US" altLang="ja-JP" dirty="0" err="1"/>
              <a:t>Rosdahl</a:t>
            </a:r>
            <a:r>
              <a:rPr kumimoji="1" lang="en-US" altLang="ja-JP" dirty="0"/>
              <a:t> and Steve </a:t>
            </a:r>
            <a:r>
              <a:rPr kumimoji="1" lang="en-US" altLang="ja-JP" dirty="0" err="1"/>
              <a:t>Shellhammer</a:t>
            </a:r>
            <a:r>
              <a:rPr kumimoji="1" lang="en-US" altLang="ja-JP" dirty="0"/>
              <a:t> discussed the way to title modification</a:t>
            </a:r>
          </a:p>
          <a:p>
            <a:pPr lvl="1"/>
            <a:endParaRPr kumimoji="1" lang="en-US" altLang="ja-JP" dirty="0"/>
          </a:p>
          <a:p>
            <a:r>
              <a:rPr kumimoji="1" lang="en-US" altLang="ja-JP" dirty="0"/>
              <a:t>Option A</a:t>
            </a:r>
          </a:p>
          <a:p>
            <a:pPr lvl="1"/>
            <a:r>
              <a:rPr kumimoji="1" lang="en-US" altLang="ja-JP" dirty="0"/>
              <a:t>Complete the 802.19.1a amendment project</a:t>
            </a:r>
          </a:p>
          <a:p>
            <a:pPr lvl="1"/>
            <a:r>
              <a:rPr kumimoji="1" lang="en-US" altLang="ja-JP" dirty="0"/>
              <a:t>Approve a PAR for a Revision Project for 802.19.1</a:t>
            </a:r>
          </a:p>
          <a:p>
            <a:pPr lvl="1"/>
            <a:r>
              <a:rPr kumimoji="1" lang="en-US" altLang="ja-JP" dirty="0"/>
              <a:t>Incorporate 802.19.1a amendment into the 802.19.1 revision and change the title at the same time</a:t>
            </a:r>
          </a:p>
          <a:p>
            <a:r>
              <a:rPr kumimoji="1" lang="en-US" altLang="ja-JP" dirty="0"/>
              <a:t>Option B</a:t>
            </a:r>
          </a:p>
          <a:p>
            <a:pPr lvl="1"/>
            <a:r>
              <a:rPr kumimoji="1" lang="en-US" altLang="ja-JP" dirty="0"/>
              <a:t>Withdraw the 802.19.1a PAR and approve a revision PAR for 802.19.1</a:t>
            </a:r>
          </a:p>
          <a:p>
            <a:pPr lvl="1"/>
            <a:r>
              <a:rPr kumimoji="1" lang="en-US" altLang="ja-JP" dirty="0"/>
              <a:t>Cancel the 802.19.1 Sponsor Ballot Pool Formation</a:t>
            </a:r>
          </a:p>
          <a:p>
            <a:pPr lvl="1"/>
            <a:r>
              <a:rPr kumimoji="1" lang="en-US" altLang="ja-JP" dirty="0"/>
              <a:t>Complete the work on the amendment and the title change as part of the revision</a:t>
            </a:r>
          </a:p>
          <a:p>
            <a:pPr lvl="1"/>
            <a:endParaRPr kumimoji="1" lang="en-US" altLang="ja-JP" dirty="0"/>
          </a:p>
          <a:p>
            <a:r>
              <a:rPr kumimoji="1" lang="en-US" altLang="ja-JP" dirty="0"/>
              <a:t>Option A is the only way</a:t>
            </a:r>
            <a:endParaRPr kumimoji="1" lang="ja-JP" altLang="en-US"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フッター プレースホルダー 4"/>
          <p:cNvSpPr>
            <a:spLocks noGrp="1"/>
          </p:cNvSpPr>
          <p:nvPr>
            <p:ph type="ftr" idx="14"/>
          </p:nvPr>
        </p:nvSpPr>
        <p:spPr/>
        <p:txBody>
          <a:bodyPr/>
          <a:lstStyle/>
          <a:p>
            <a:r>
              <a:rPr lang="en-GB"/>
              <a:t>Naotaka Sato, Sony</a:t>
            </a:r>
            <a:endParaRPr lang="en-GB" dirty="0"/>
          </a:p>
        </p:txBody>
      </p:sp>
      <p:sp>
        <p:nvSpPr>
          <p:cNvPr id="6" name="日付プレースホルダー 5"/>
          <p:cNvSpPr>
            <a:spLocks noGrp="1"/>
          </p:cNvSpPr>
          <p:nvPr>
            <p:ph type="dt" idx="15"/>
          </p:nvPr>
        </p:nvSpPr>
        <p:spPr/>
        <p:txBody>
          <a:bodyPr/>
          <a:lstStyle/>
          <a:p>
            <a:r>
              <a:rPr lang="en-US" altLang="ja-JP"/>
              <a:t>March 2017</a:t>
            </a:r>
            <a:endParaRPr lang="en-GB" dirty="0"/>
          </a:p>
        </p:txBody>
      </p:sp>
    </p:spTree>
    <p:extLst>
      <p:ext uri="{BB962C8B-B14F-4D97-AF65-F5344CB8AC3E}">
        <p14:creationId xmlns:p14="http://schemas.microsoft.com/office/powerpoint/2010/main" val="23348888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IEEE 802.19.1 revision project</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a:t>Need to prepare PAR for a revision project for IEEE 802.19.1</a:t>
            </a:r>
          </a:p>
          <a:p>
            <a:pPr lvl="1"/>
            <a:endParaRPr kumimoji="1" lang="en-US" altLang="ja-JP" dirty="0"/>
          </a:p>
          <a:p>
            <a:r>
              <a:rPr kumimoji="1" lang="en-US" altLang="ja-JP" dirty="0"/>
              <a:t>Timeline proposal</a:t>
            </a:r>
          </a:p>
          <a:p>
            <a:pPr lvl="1"/>
            <a:r>
              <a:rPr kumimoji="1" lang="en-US" altLang="ja-JP" dirty="0"/>
              <a:t>Submit PAR during Sponsor Ballot of IEEE P802.19.1a</a:t>
            </a:r>
          </a:p>
          <a:p>
            <a:pPr lvl="2"/>
            <a:r>
              <a:rPr kumimoji="1" lang="en-US" altLang="ja-JP" dirty="0"/>
              <a:t>Approve in EC (earliest case): July meeting 2017</a:t>
            </a:r>
          </a:p>
          <a:p>
            <a:pPr lvl="1"/>
            <a:r>
              <a:rPr kumimoji="1" lang="en-US" altLang="ja-JP" dirty="0"/>
              <a:t>The first meeting will take place after submitting the draft IEEE P802.19.1a to EC</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フッター プレースホルダー 4"/>
          <p:cNvSpPr>
            <a:spLocks noGrp="1"/>
          </p:cNvSpPr>
          <p:nvPr>
            <p:ph type="ftr" idx="14"/>
          </p:nvPr>
        </p:nvSpPr>
        <p:spPr/>
        <p:txBody>
          <a:bodyPr/>
          <a:lstStyle/>
          <a:p>
            <a:r>
              <a:rPr lang="en-GB"/>
              <a:t>Naotaka Sato, Sony</a:t>
            </a:r>
            <a:endParaRPr lang="en-GB" dirty="0"/>
          </a:p>
        </p:txBody>
      </p:sp>
      <p:sp>
        <p:nvSpPr>
          <p:cNvPr id="6" name="日付プレースホルダー 5"/>
          <p:cNvSpPr>
            <a:spLocks noGrp="1"/>
          </p:cNvSpPr>
          <p:nvPr>
            <p:ph type="dt" idx="15"/>
          </p:nvPr>
        </p:nvSpPr>
        <p:spPr/>
        <p:txBody>
          <a:bodyPr/>
          <a:lstStyle/>
          <a:p>
            <a:r>
              <a:rPr lang="en-US" altLang="ja-JP"/>
              <a:t>March 2017</a:t>
            </a:r>
            <a:endParaRPr lang="en-GB" dirty="0"/>
          </a:p>
        </p:txBody>
      </p:sp>
    </p:spTree>
    <p:extLst>
      <p:ext uri="{BB962C8B-B14F-4D97-AF65-F5344CB8AC3E}">
        <p14:creationId xmlns:p14="http://schemas.microsoft.com/office/powerpoint/2010/main" val="260942086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9414</TotalTime>
  <Words>280</Words>
  <Application>Microsoft Office PowerPoint</Application>
  <PresentationFormat>ユーザー設定</PresentationFormat>
  <Paragraphs>46</Paragraphs>
  <Slides>5</Slides>
  <Notes>1</Notes>
  <HiddenSlides>0</HiddenSlides>
  <MMClips>0</MMClips>
  <ScaleCrop>false</ScaleCrop>
  <HeadingPairs>
    <vt:vector size="8" baseType="variant">
      <vt:variant>
        <vt:lpstr>使用されているフォント</vt:lpstr>
      </vt:variant>
      <vt:variant>
        <vt:i4>6</vt:i4>
      </vt:variant>
      <vt:variant>
        <vt:lpstr>テーマ</vt:lpstr>
      </vt:variant>
      <vt:variant>
        <vt:i4>1</vt:i4>
      </vt:variant>
      <vt:variant>
        <vt:lpstr>埋め込まれた OLE サーバー</vt:lpstr>
      </vt:variant>
      <vt:variant>
        <vt:i4>1</vt:i4>
      </vt:variant>
      <vt:variant>
        <vt:lpstr>スライド タイトル</vt:lpstr>
      </vt:variant>
      <vt:variant>
        <vt:i4>5</vt:i4>
      </vt:variant>
    </vt:vector>
  </HeadingPairs>
  <TitlesOfParts>
    <vt:vector size="13" baseType="lpstr">
      <vt:lpstr>Arial Unicode MS</vt:lpstr>
      <vt:lpstr>MS Gothic</vt:lpstr>
      <vt:lpstr>Arial</vt:lpstr>
      <vt:lpstr>Calibri</vt:lpstr>
      <vt:lpstr>Courier New</vt:lpstr>
      <vt:lpstr>Times New Roman</vt:lpstr>
      <vt:lpstr>Office Theme</vt:lpstr>
      <vt:lpstr>Document</vt:lpstr>
      <vt:lpstr>Title modification of standard</vt:lpstr>
      <vt:lpstr>Abstract</vt:lpstr>
      <vt:lpstr>Motion result in January meeting</vt:lpstr>
      <vt:lpstr>Title Modification Options</vt:lpstr>
      <vt:lpstr>IEEE 802.19.1 revision project</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Sato, Naotaka</cp:lastModifiedBy>
  <cp:revision>541</cp:revision>
  <cp:lastPrinted>2014-11-08T20:15:38Z</cp:lastPrinted>
  <dcterms:created xsi:type="dcterms:W3CDTF">2014-10-30T17:06:39Z</dcterms:created>
  <dcterms:modified xsi:type="dcterms:W3CDTF">2017-03-13T22:31:39Z</dcterms:modified>
</cp:coreProperties>
</file>