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392" r:id="rId2"/>
    <p:sldId id="393" r:id="rId3"/>
    <p:sldId id="394" r:id="rId4"/>
    <p:sldId id="395"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83" d="100"/>
          <a:sy n="83" d="100"/>
        </p:scale>
        <p:origin x="858"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 name="Rectangle 2"/>
          <p:cNvSpPr txBox="1">
            <a:spLocks noChangeArrowheads="1"/>
          </p:cNvSpPr>
          <p:nvPr userDrawn="1"/>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000" b="1" kern="0" dirty="0" smtClean="0">
                <a:solidFill>
                  <a:schemeClr val="tx1"/>
                </a:solidFill>
              </a:rPr>
              <a:t>13/03/2017</a:t>
            </a:r>
            <a:endParaRPr lang="en-GB" sz="2000" b="1" kern="0" dirty="0">
              <a:solidFill>
                <a:schemeClr val="tx1"/>
              </a:solidFill>
            </a:endParaRPr>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2463216936"/>
              </p:ext>
            </p:extLst>
          </p:nvPr>
        </p:nvGraphicFramePr>
        <p:xfrm>
          <a:off x="612775" y="2974975"/>
          <a:ext cx="8115300" cy="2487613"/>
        </p:xfrm>
        <a:graphic>
          <a:graphicData uri="http://schemas.openxmlformats.org/presentationml/2006/ole">
            <mc:AlternateContent xmlns:mc="http://schemas.openxmlformats.org/markup-compatibility/2006">
              <mc:Choice xmlns:v="urn:schemas-microsoft-com:vml" Requires="v">
                <p:oleObj spid="_x0000_s6161" name="Document" r:id="rId3" imgW="8235733" imgH="2539093" progId="Word.Document.8">
                  <p:embed/>
                </p:oleObj>
              </mc:Choice>
              <mc:Fallback>
                <p:oleObj name="Document" r:id="rId3" imgW="8235733" imgH="2539093" progId="Word.Document.8">
                  <p:embed/>
                  <p:pic>
                    <p:nvPicPr>
                      <p:cNvPr id="0" name=""/>
                      <p:cNvPicPr>
                        <a:picLocks noChangeAspect="1" noChangeArrowheads="1"/>
                      </p:cNvPicPr>
                      <p:nvPr/>
                    </p:nvPicPr>
                    <p:blipFill>
                      <a:blip r:embed="rId4"/>
                      <a:srcRect/>
                      <a:stretch>
                        <a:fillRect/>
                      </a:stretch>
                    </p:blipFill>
                    <p:spPr bwMode="auto">
                      <a:xfrm>
                        <a:off x="612775" y="2974975"/>
                        <a:ext cx="8115300"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903553"/>
            <a:ext cx="86512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a:t>
            </a:r>
            <a:r>
              <a:rPr lang="en-US" sz="4000" dirty="0" smtClean="0"/>
              <a:t>March </a:t>
            </a:r>
            <a:r>
              <a:rPr lang="en-US" sz="4000" dirty="0" smtClean="0"/>
              <a:t>2017 </a:t>
            </a:r>
            <a:r>
              <a:rPr lang="en-US" sz="4000" dirty="0" smtClean="0"/>
              <a:t>Vancouver</a:t>
            </a:r>
            <a:r>
              <a:rPr lang="en-US" sz="4000" baseline="0" dirty="0" smtClean="0"/>
              <a:t> </a:t>
            </a:r>
            <a:r>
              <a:rPr lang="en-US" sz="4000" dirty="0" smtClean="0"/>
              <a:t>– Opening Report</a:t>
            </a:r>
            <a:endParaRPr lang="en-GB" sz="40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G2 Officer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5"/>
          <p:cNvSpPr/>
          <p:nvPr userDrawn="1"/>
        </p:nvSpPr>
        <p:spPr>
          <a:xfrm>
            <a:off x="731520" y="1752600"/>
            <a:ext cx="6145107" cy="830997"/>
          </a:xfrm>
          <a:prstGeom prst="rect">
            <a:avLst/>
          </a:prstGeom>
        </p:spPr>
        <p:txBody>
          <a:bodyPr wrap="square">
            <a:spAutoFit/>
          </a:bodyPr>
          <a:lstStyle/>
          <a:p>
            <a:pPr marL="40834" lvl="0" indent="-342900">
              <a:buFont typeface="Arial" panose="020B0604020202020204" pitchFamily="34" charset="0"/>
              <a:buChar char="•"/>
            </a:pPr>
            <a:r>
              <a:rPr lang="en-US" sz="2400" dirty="0" smtClean="0">
                <a:solidFill>
                  <a:schemeClr val="tx1"/>
                </a:solidFill>
              </a:rPr>
              <a:t>Task Group 2 Chair – Igal Kotzer</a:t>
            </a:r>
          </a:p>
          <a:p>
            <a:pPr marL="40834" lvl="0" indent="-342900">
              <a:buFont typeface="Arial" panose="020B0604020202020204" pitchFamily="34" charset="0"/>
              <a:buChar char="•"/>
            </a:pPr>
            <a:r>
              <a:rPr lang="en-US" sz="2400" dirty="0" smtClean="0">
                <a:solidFill>
                  <a:schemeClr val="tx1"/>
                </a:solidFill>
              </a:rPr>
              <a:t>Task Group 2 Vice Chair – </a:t>
            </a:r>
            <a:r>
              <a:rPr lang="en-US" sz="2400" dirty="0" err="1" smtClean="0">
                <a:solidFill>
                  <a:schemeClr val="tx1"/>
                </a:solidFill>
              </a:rPr>
              <a:t>Alaa</a:t>
            </a:r>
            <a:r>
              <a:rPr lang="en-US" sz="2400" dirty="0" smtClean="0">
                <a:solidFill>
                  <a:schemeClr val="tx1"/>
                </a:solidFill>
              </a:rPr>
              <a:t> </a:t>
            </a:r>
            <a:r>
              <a:rPr lang="en-US" sz="2400" dirty="0" err="1" smtClean="0">
                <a:solidFill>
                  <a:schemeClr val="tx1"/>
                </a:solidFill>
              </a:rPr>
              <a:t>Mourad</a:t>
            </a:r>
            <a:endParaRPr lang="en-US" dirty="0">
              <a:solidFill>
                <a:schemeClr val="tx1"/>
              </a:solidFill>
            </a:endParaRPr>
          </a:p>
        </p:txBody>
      </p:sp>
      <p:sp>
        <p:nvSpPr>
          <p:cNvPr id="8"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Officers</a:t>
            </a:r>
            <a:endParaRPr lang="en-GB" sz="4000" dirty="0"/>
          </a:p>
        </p:txBody>
      </p:sp>
    </p:spTree>
    <p:extLst>
      <p:ext uri="{BB962C8B-B14F-4D97-AF65-F5344CB8AC3E}">
        <p14:creationId xmlns:p14="http://schemas.microsoft.com/office/powerpoint/2010/main" val="29181483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G2 High Level Plan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0032</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TextBox 11"/>
          <p:cNvSpPr txBox="1"/>
          <p:nvPr userDrawn="1"/>
        </p:nvSpPr>
        <p:spPr>
          <a:xfrm>
            <a:off x="729828" y="272152"/>
            <a:ext cx="35814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March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4" name="Footer Placeholder 3"/>
          <p:cNvSpPr>
            <a:spLocks noGrp="1"/>
          </p:cNvSpPr>
          <p:nvPr>
            <p:ph type="ftr" idx="16"/>
          </p:nvPr>
        </p:nvSpPr>
        <p:spPr/>
        <p:txBody>
          <a:bodyPr/>
          <a:lstStyle/>
          <a:p>
            <a:r>
              <a:rPr lang="en-GB" dirty="0" smtClean="0"/>
              <a:t>Alaa Mourad</a:t>
            </a:r>
            <a:r>
              <a:rPr lang="en-GB" dirty="0" smtClean="0"/>
              <a:t>, BMW Group</a:t>
            </a:r>
            <a:endParaRPr lang="en-GB" dirty="0"/>
          </a:p>
        </p:txBody>
      </p:sp>
    </p:spTree>
    <p:extLst>
      <p:ext uri="{BB962C8B-B14F-4D97-AF65-F5344CB8AC3E}">
        <p14:creationId xmlns:p14="http://schemas.microsoft.com/office/powerpoint/2010/main" val="4004646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a:t>
            </a:r>
            <a:r>
              <a:rPr lang="en-GB" dirty="0" smtClean="0"/>
              <a:t>,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3" name="Picture 2"/>
          <p:cNvPicPr>
            <a:picLocks noChangeAspect="1"/>
          </p:cNvPicPr>
          <p:nvPr/>
        </p:nvPicPr>
        <p:blipFill>
          <a:blip r:embed="rId2"/>
          <a:stretch>
            <a:fillRect/>
          </a:stretch>
        </p:blipFill>
        <p:spPr>
          <a:xfrm>
            <a:off x="1134671" y="1676400"/>
            <a:ext cx="7399591" cy="4941981"/>
          </a:xfrm>
          <a:prstGeom prst="rect">
            <a:avLst/>
          </a:prstGeom>
        </p:spPr>
      </p:pic>
    </p:spTree>
    <p:extLst>
      <p:ext uri="{BB962C8B-B14F-4D97-AF65-F5344CB8AC3E}">
        <p14:creationId xmlns:p14="http://schemas.microsoft.com/office/powerpoint/2010/main" val="54700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3916053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dirty="0" smtClean="0"/>
              <a:t>Alaa Mourad, BMW Group</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4</a:t>
            </a:fld>
            <a:endParaRPr lang="en-GB" dirty="0"/>
          </a:p>
        </p:txBody>
      </p:sp>
      <p:sp>
        <p:nvSpPr>
          <p:cNvPr id="6" name="TextBox 5"/>
          <p:cNvSpPr txBox="1"/>
          <p:nvPr/>
        </p:nvSpPr>
        <p:spPr>
          <a:xfrm>
            <a:off x="762000" y="1905000"/>
            <a:ext cx="8229600" cy="3020699"/>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dirty="0" smtClean="0">
                <a:solidFill>
                  <a:schemeClr val="tx1"/>
                </a:solidFill>
              </a:rPr>
              <a:t>Decide </a:t>
            </a:r>
            <a:r>
              <a:rPr lang="en-US" dirty="0" smtClean="0">
                <a:solidFill>
                  <a:schemeClr val="tx1"/>
                </a:solidFill>
              </a:rPr>
              <a:t>on the best way to approach Bluetooth SIG on collaboration regarding Bluetooth and BLE</a:t>
            </a:r>
          </a:p>
          <a:p>
            <a:pPr marL="457200" indent="-457200">
              <a:lnSpc>
                <a:spcPct val="150000"/>
              </a:lnSpc>
              <a:buFont typeface="Arial" panose="020B0604020202020204" pitchFamily="34" charset="0"/>
              <a:buChar char="•"/>
            </a:pPr>
            <a:r>
              <a:rPr lang="en-US" dirty="0" smtClean="0">
                <a:solidFill>
                  <a:schemeClr val="tx1"/>
                </a:solidFill>
              </a:rPr>
              <a:t>Technical </a:t>
            </a:r>
            <a:r>
              <a:rPr lang="en-US" dirty="0" smtClean="0">
                <a:solidFill>
                  <a:schemeClr val="tx1"/>
                </a:solidFill>
              </a:rPr>
              <a:t>submissions</a:t>
            </a:r>
          </a:p>
          <a:p>
            <a:pPr marL="1242572" lvl="1" indent="-457200">
              <a:lnSpc>
                <a:spcPct val="150000"/>
              </a:lnSpc>
              <a:buFont typeface="Arial" panose="020B0604020202020204" pitchFamily="34" charset="0"/>
              <a:buChar char="•"/>
            </a:pPr>
            <a:r>
              <a:rPr lang="en-US" dirty="0" smtClean="0">
                <a:solidFill>
                  <a:schemeClr val="tx1"/>
                </a:solidFill>
              </a:rPr>
              <a:t>Alaa Mourad, Bluetooth </a:t>
            </a:r>
            <a:r>
              <a:rPr lang="en-US" dirty="0">
                <a:solidFill>
                  <a:schemeClr val="tx1"/>
                </a:solidFill>
              </a:rPr>
              <a:t>and WLAN coexistence in dense deployment </a:t>
            </a:r>
            <a:r>
              <a:rPr lang="en-US" dirty="0" smtClean="0">
                <a:solidFill>
                  <a:schemeClr val="tx1"/>
                </a:solidFill>
              </a:rPr>
              <a:t>scenarios</a:t>
            </a:r>
            <a:r>
              <a:rPr lang="en-US" dirty="0">
                <a:solidFill>
                  <a:schemeClr val="tx1"/>
                </a:solidFill>
              </a:rPr>
              <a:t>, </a:t>
            </a:r>
            <a:r>
              <a:rPr lang="en-US" dirty="0" smtClean="0">
                <a:solidFill>
                  <a:schemeClr val="tx1"/>
                </a:solidFill>
              </a:rPr>
              <a:t>19-17-0033r0</a:t>
            </a:r>
            <a:endParaRPr lang="en-US" dirty="0">
              <a:solidFill>
                <a:schemeClr val="tx1"/>
              </a:solidFill>
            </a:endParaRPr>
          </a:p>
        </p:txBody>
      </p:sp>
    </p:spTree>
    <p:extLst>
      <p:ext uri="{BB962C8B-B14F-4D97-AF65-F5344CB8AC3E}">
        <p14:creationId xmlns:p14="http://schemas.microsoft.com/office/powerpoint/2010/main" val="841698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58</Words>
  <Application>Microsoft Office PowerPoint</Application>
  <PresentationFormat>Custom</PresentationFormat>
  <Paragraphs>11</Paragraphs>
  <Slides>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 Unicode MS</vt:lpstr>
      <vt:lpstr>MS Gothic</vt:lpstr>
      <vt:lpstr>Arial</vt:lpstr>
      <vt:lpstr>Calibri</vt:lpstr>
      <vt:lpstr>Times New Roman</vt:lpstr>
      <vt:lpstr>Office Theme</vt:lpstr>
      <vt:lpstr>Microsoft Word 97 - 2003 Document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2017-03-13T16:03:25Z</dcterms:modified>
</cp:coreProperties>
</file>