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5" r:id="rId6"/>
    <p:sldId id="276"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3" d="100"/>
          <a:sy n="73" d="100"/>
        </p:scale>
        <p:origin x="667"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3/8/2017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802.19-17/0029r0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March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March 2017 </a:t>
            </a:r>
            <a:r>
              <a:rPr lang="en-GB" sz="3600" dirty="0" smtClean="0"/>
              <a:t>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2017-03-08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8"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35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752600"/>
            <a:ext cx="8686800" cy="4953000"/>
          </a:xfrm>
        </p:spPr>
        <p:txBody>
          <a:bodyPr/>
          <a:lstStyle/>
          <a:p>
            <a:r>
              <a:rPr lang="en-US" sz="2400" dirty="0" smtClean="0"/>
              <a:t>On Nov 28, IEEE 802 received a liaison from 3GPP RAN1 in response to two liaisons from IEEE 802</a:t>
            </a:r>
          </a:p>
          <a:p>
            <a:pPr lvl="1"/>
            <a:r>
              <a:rPr lang="en-US" sz="2200" dirty="0" smtClean="0"/>
              <a:t>Aug 1 Liaison</a:t>
            </a:r>
          </a:p>
          <a:p>
            <a:pPr lvl="1"/>
            <a:r>
              <a:rPr lang="en-US" sz="2200" dirty="0" smtClean="0"/>
              <a:t>Nov 14 Liaison</a:t>
            </a:r>
          </a:p>
          <a:p>
            <a:r>
              <a:rPr lang="en-US" sz="2400" dirty="0" smtClean="0"/>
              <a:t>Liaisons available</a:t>
            </a:r>
          </a:p>
          <a:p>
            <a:pPr lvl="1"/>
            <a:r>
              <a:rPr lang="en-US" sz="2400" dirty="0"/>
              <a:t>http://</a:t>
            </a:r>
            <a:r>
              <a:rPr lang="en-US" sz="2400" dirty="0" smtClean="0"/>
              <a:t>www.ieee802.org/Communications.shtml </a:t>
            </a:r>
          </a:p>
          <a:p>
            <a:r>
              <a:rPr lang="en-US" sz="2400" dirty="0" smtClean="0"/>
              <a:t>This week IEEE 802.19 will consider a liaison to 3GPP during the WG schedule</a:t>
            </a:r>
          </a:p>
          <a:p>
            <a:pPr lvl="1"/>
            <a:r>
              <a:rPr lang="en-US" sz="2200" dirty="0" smtClean="0"/>
              <a:t>Monday PM2</a:t>
            </a:r>
          </a:p>
          <a:p>
            <a:pPr lvl="1"/>
            <a:r>
              <a:rPr lang="en-US" sz="2200" dirty="0" smtClean="0"/>
              <a:t>Wednesday PM2</a:t>
            </a:r>
          </a:p>
          <a:p>
            <a:pPr lvl="1"/>
            <a:r>
              <a:rPr lang="en-US" sz="2200" dirty="0" smtClean="0"/>
              <a:t>Thursday PM2 (voting)</a:t>
            </a:r>
          </a:p>
          <a:p>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600" dirty="0" smtClean="0"/>
              <a:t>Task Group 1a</a:t>
            </a:r>
            <a:endParaRPr lang="en-US" sz="36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Recirculation Ballot completed on February 9</a:t>
            </a:r>
          </a:p>
          <a:p>
            <a:r>
              <a:rPr lang="en-US" sz="2400" dirty="0" smtClean="0"/>
              <a:t>Results</a:t>
            </a:r>
          </a:p>
          <a:p>
            <a:pPr lvl="1"/>
            <a:r>
              <a:rPr lang="en-US" sz="2200" dirty="0" smtClean="0"/>
              <a:t>Yes: 		20</a:t>
            </a:r>
          </a:p>
          <a:p>
            <a:pPr lvl="1"/>
            <a:r>
              <a:rPr lang="en-US" sz="2200" dirty="0" smtClean="0"/>
              <a:t>No: 		0</a:t>
            </a:r>
          </a:p>
          <a:p>
            <a:pPr lvl="1"/>
            <a:r>
              <a:rPr lang="en-US" sz="2200" dirty="0" smtClean="0"/>
              <a:t>Abstain: 	2</a:t>
            </a:r>
          </a:p>
          <a:p>
            <a:pPr lvl="1"/>
            <a:r>
              <a:rPr lang="en-US" sz="2200" dirty="0" smtClean="0"/>
              <a:t>Comments: No New Comments</a:t>
            </a:r>
          </a:p>
          <a:p>
            <a:r>
              <a:rPr lang="en-US" sz="2400" dirty="0" smtClean="0"/>
              <a:t>The plan is to submit the draft to Sponsor Ballot</a:t>
            </a:r>
          </a:p>
          <a:p>
            <a:r>
              <a:rPr lang="en-US" sz="2400" dirty="0" smtClean="0"/>
              <a:t>Sponsor Ballot Pool has been established</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smtClean="0"/>
              <a:t>Task Group 2</a:t>
            </a:r>
            <a:endParaRPr lang="en-US" sz="3600" dirty="0"/>
          </a:p>
        </p:txBody>
      </p:sp>
      <p:sp>
        <p:nvSpPr>
          <p:cNvPr id="3" name="Content Placeholder 2"/>
          <p:cNvSpPr>
            <a:spLocks noGrp="1"/>
          </p:cNvSpPr>
          <p:nvPr>
            <p:ph idx="1"/>
          </p:nvPr>
        </p:nvSpPr>
        <p:spPr>
          <a:xfrm>
            <a:off x="731520" y="1952416"/>
            <a:ext cx="8288868" cy="4548293"/>
          </a:xfrm>
        </p:spPr>
        <p:txBody>
          <a:bodyPr/>
          <a:lstStyle/>
          <a:p>
            <a:r>
              <a:rPr lang="en-US" sz="2400" dirty="0" smtClean="0"/>
              <a:t>The IEEE-SA Standards Board approved the PAR in December</a:t>
            </a:r>
          </a:p>
          <a:p>
            <a:r>
              <a:rPr lang="en-US" sz="2400" dirty="0" smtClean="0"/>
              <a:t>This week is the second meeting of Task Group 2 (TG2)</a:t>
            </a:r>
          </a:p>
          <a:p>
            <a:r>
              <a:rPr lang="en-US" sz="2400" dirty="0" smtClean="0"/>
              <a:t>A call for submissions has been distributed so several working groups</a:t>
            </a:r>
          </a:p>
          <a:p>
            <a:r>
              <a:rPr lang="en-US" sz="2400" dirty="0" smtClean="0"/>
              <a:t>This week the Task Group will begin reviewing technical contributions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Joint 802.1/11/15/19 Meeting</a:t>
            </a:r>
            <a:endParaRPr lang="en-US" sz="3600" dirty="0"/>
          </a:p>
        </p:txBody>
      </p:sp>
      <p:sp>
        <p:nvSpPr>
          <p:cNvPr id="3" name="Content Placeholder 2"/>
          <p:cNvSpPr>
            <a:spLocks noGrp="1"/>
          </p:cNvSpPr>
          <p:nvPr>
            <p:ph idx="1"/>
          </p:nvPr>
        </p:nvSpPr>
        <p:spPr/>
        <p:txBody>
          <a:bodyPr/>
          <a:lstStyle/>
          <a:p>
            <a:r>
              <a:rPr lang="en-US" sz="2400" dirty="0" smtClean="0"/>
              <a:t>IEEE 802.1 has organized a joint meeting on Tuesday evening</a:t>
            </a:r>
          </a:p>
          <a:p>
            <a:r>
              <a:rPr lang="en-US" sz="2400" dirty="0" smtClean="0"/>
              <a:t>There will be a presentation on</a:t>
            </a:r>
          </a:p>
          <a:p>
            <a:pPr lvl="1"/>
            <a:r>
              <a:rPr lang="en-US" sz="2200" b="1" dirty="0" smtClean="0"/>
              <a:t>“Highly-dense </a:t>
            </a:r>
            <a:r>
              <a:rPr lang="en-US" sz="2200" b="1" dirty="0"/>
              <a:t>and highly-reliable heterogeneous wireless networks for </a:t>
            </a:r>
            <a:r>
              <a:rPr lang="en-US" sz="2200" b="1" dirty="0" smtClean="0"/>
              <a:t>industry”</a:t>
            </a:r>
          </a:p>
          <a:p>
            <a:r>
              <a:rPr lang="en-US" sz="2400" dirty="0" smtClean="0"/>
              <a:t>Since this may have coexistence aspects to it, 802.19 participants have been invited to attend</a:t>
            </a:r>
          </a:p>
          <a:p>
            <a:pPr lvl="1"/>
            <a:r>
              <a:rPr lang="en-US" sz="2200" b="1" dirty="0" smtClean="0"/>
              <a:t>Optional Voting Credit will be applied (like a Tutorial)</a:t>
            </a:r>
          </a:p>
          <a:p>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39424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Schedule</a:t>
            </a:r>
            <a:endParaRPr lang="en-US" sz="3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3" name="Picture 2"/>
          <p:cNvPicPr>
            <a:picLocks noChangeAspect="1"/>
          </p:cNvPicPr>
          <p:nvPr/>
        </p:nvPicPr>
        <p:blipFill>
          <a:blip r:embed="rId2"/>
          <a:stretch>
            <a:fillRect/>
          </a:stretch>
        </p:blipFill>
        <p:spPr>
          <a:xfrm>
            <a:off x="832792" y="1371600"/>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536</TotalTime>
  <Words>326</Words>
  <Application>Microsoft Office PowerPoint</Application>
  <PresentationFormat>Custom</PresentationFormat>
  <Paragraphs>62</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March 2017 Opening Report</vt:lpstr>
      <vt:lpstr>Voter Summary</vt:lpstr>
      <vt:lpstr>Liaisons with 3GPP on LAA</vt:lpstr>
      <vt:lpstr>Task Group 1a</vt:lpstr>
      <vt:lpstr>Task Group 2</vt:lpstr>
      <vt:lpstr>Joint 802.1/11/15/19 Meeting</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110</cp:revision>
  <cp:lastPrinted>2015-01-08T23:35:49Z</cp:lastPrinted>
  <dcterms:created xsi:type="dcterms:W3CDTF">2014-10-30T17:06:39Z</dcterms:created>
  <dcterms:modified xsi:type="dcterms:W3CDTF">2017-03-08T20:15:14Z</dcterms:modified>
</cp:coreProperties>
</file>