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323" r:id="rId3"/>
    <p:sldId id="324" r:id="rId4"/>
    <p:sldId id="316" r:id="rId5"/>
    <p:sldId id="325" r:id="rId6"/>
    <p:sldId id="321" r:id="rId7"/>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3"/>
            <p14:sldId id="324"/>
            <p14:sldId id="316"/>
            <p14:sldId id="325"/>
            <p14:sldId id="321"/>
          </p14:sldIdLst>
        </p14:section>
      </p14:sectionLst>
    </p:ex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4" d="100"/>
          <a:sy n="94" d="100"/>
        </p:scale>
        <p:origin x="533" y="77"/>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7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March 2017</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March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802.19-17/0028r2</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March 2017</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dirty="0"/>
              <a:t>March 2017 TG1a Opening Report</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2017-03-13</a:t>
            </a:r>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321"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endParaRPr kumimoji="1" lang="en-US" altLang="ja-JP" dirty="0"/>
          </a:p>
        </p:txBody>
      </p:sp>
      <p:sp>
        <p:nvSpPr>
          <p:cNvPr id="2" name="タイトル 1"/>
          <p:cNvSpPr>
            <a:spLocks noGrp="1"/>
          </p:cNvSpPr>
          <p:nvPr>
            <p:ph type="title"/>
          </p:nvPr>
        </p:nvSpPr>
        <p:spPr/>
        <p:txBody>
          <a:bodyPr/>
          <a:lstStyle/>
          <a:p>
            <a:r>
              <a:rPr kumimoji="1" lang="en-US" altLang="ja-JP" dirty="0"/>
              <a:t>Schedule for the week</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pic>
        <p:nvPicPr>
          <p:cNvPr id="8" name="図 7"/>
          <p:cNvPicPr>
            <a:picLocks noChangeAspect="1"/>
          </p:cNvPicPr>
          <p:nvPr/>
        </p:nvPicPr>
        <p:blipFill>
          <a:blip r:embed="rId2"/>
          <a:stretch>
            <a:fillRect/>
          </a:stretch>
        </p:blipFill>
        <p:spPr>
          <a:xfrm>
            <a:off x="838200" y="1429468"/>
            <a:ext cx="8077200" cy="5428532"/>
          </a:xfrm>
          <a:prstGeom prst="rect">
            <a:avLst/>
          </a:prstGeom>
        </p:spPr>
      </p:pic>
    </p:spTree>
    <p:extLst>
      <p:ext uri="{BB962C8B-B14F-4D97-AF65-F5344CB8AC3E}">
        <p14:creationId xmlns:p14="http://schemas.microsoft.com/office/powerpoint/2010/main" val="2592626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officers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Chair: </a:t>
            </a:r>
            <a:r>
              <a:rPr kumimoji="1" lang="en-US" altLang="ja-JP" dirty="0" err="1"/>
              <a:t>Naotaka</a:t>
            </a:r>
            <a:r>
              <a:rPr kumimoji="1" lang="en-US" altLang="ja-JP" dirty="0"/>
              <a:t> Sato (Sony)</a:t>
            </a:r>
          </a:p>
          <a:p>
            <a:r>
              <a:rPr kumimoji="1" lang="en-US" altLang="ja-JP" dirty="0"/>
              <a:t>Vice Chair: </a:t>
            </a:r>
            <a:r>
              <a:rPr kumimoji="1" lang="en-US" altLang="ja-JP" dirty="0" err="1"/>
              <a:t>Hyunduk</a:t>
            </a:r>
            <a:r>
              <a:rPr kumimoji="1" lang="en-US" altLang="ja-JP" dirty="0"/>
              <a:t> Kang (ETRI)</a:t>
            </a:r>
          </a:p>
          <a:p>
            <a:r>
              <a:rPr kumimoji="1" lang="en-US" altLang="ja-JP" dirty="0"/>
              <a:t>Technical editor: Chen Sun (Sony)</a:t>
            </a:r>
          </a:p>
          <a:p>
            <a:pPr marL="0" indent="0">
              <a:buNone/>
            </a:pP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spTree>
    <p:extLst>
      <p:ext uri="{BB962C8B-B14F-4D97-AF65-F5344CB8AC3E}">
        <p14:creationId xmlns:p14="http://schemas.microsoft.com/office/powerpoint/2010/main" val="2640840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Backgrounds</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IEEE SASB approved to form a task group under 802.19 WG on September 3</a:t>
            </a:r>
            <a:r>
              <a:rPr kumimoji="1" lang="en-US" altLang="ja-JP" baseline="30000" dirty="0"/>
              <a:t>rd</a:t>
            </a:r>
            <a:r>
              <a:rPr kumimoji="1" lang="en-US" altLang="ja-JP" dirty="0"/>
              <a:t>, 2015</a:t>
            </a:r>
          </a:p>
          <a:p>
            <a:pPr lvl="1"/>
            <a:r>
              <a:rPr kumimoji="1" lang="en-US" altLang="ja-JP" dirty="0"/>
              <a:t>Approved PAR (19-15/0028r8) and CSD (19-15/0029r5)</a:t>
            </a:r>
          </a:p>
          <a:p>
            <a:pPr marL="487693" lvl="1" indent="0">
              <a:buNone/>
            </a:pPr>
            <a:endParaRPr kumimoji="1" lang="en-US" altLang="ja-JP" dirty="0"/>
          </a:p>
          <a:p>
            <a:r>
              <a:rPr kumimoji="1" lang="en-US" altLang="ja-JP" dirty="0"/>
              <a:t>The recirculation WG Letter Ballot was done</a:t>
            </a:r>
          </a:p>
          <a:p>
            <a:pPr lvl="1"/>
            <a:r>
              <a:rPr kumimoji="1" lang="en-US" altLang="ja-JP" dirty="0"/>
              <a:t>The result is shown in next slide</a:t>
            </a:r>
          </a:p>
          <a:p>
            <a:pPr lvl="1"/>
            <a:endParaRPr kumimoji="1" lang="en-US" altLang="ja-JP" dirty="0"/>
          </a:p>
          <a:p>
            <a:r>
              <a:rPr kumimoji="1" lang="en-US" altLang="ja-JP" dirty="0"/>
              <a:t>IEEE P802.19.1a-D2.0  is available for WG members area (password protected)</a:t>
            </a:r>
          </a:p>
          <a:p>
            <a:pPr lvl="1"/>
            <a:r>
              <a:rPr kumimoji="1" lang="en-US" altLang="ja-JP" dirty="0"/>
              <a:t>http://www.ieee802.org/19/private/draft.htm</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spTree>
    <p:extLst>
      <p:ext uri="{BB962C8B-B14F-4D97-AF65-F5344CB8AC3E}">
        <p14:creationId xmlns:p14="http://schemas.microsoft.com/office/powerpoint/2010/main" val="655495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Result of the WG Letter Ballot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Letter Ballot on Draft 2.0 completed on February 9</a:t>
            </a:r>
          </a:p>
          <a:p>
            <a:pPr lvl="1"/>
            <a:r>
              <a:rPr kumimoji="1" lang="en-US" altLang="ja-JP" dirty="0"/>
              <a:t>Results</a:t>
            </a:r>
          </a:p>
          <a:p>
            <a:pPr lvl="2"/>
            <a:r>
              <a:rPr kumimoji="1" lang="en-US" altLang="ja-JP" dirty="0"/>
              <a:t>Yes: 		20</a:t>
            </a:r>
          </a:p>
          <a:p>
            <a:pPr lvl="2"/>
            <a:r>
              <a:rPr kumimoji="1" lang="en-US" altLang="ja-JP" dirty="0"/>
              <a:t>No: 		0</a:t>
            </a:r>
          </a:p>
          <a:p>
            <a:pPr lvl="2"/>
            <a:r>
              <a:rPr kumimoji="1" lang="en-US" altLang="ja-JP" dirty="0"/>
              <a:t>Abstain: 	2</a:t>
            </a:r>
          </a:p>
          <a:p>
            <a:pPr lvl="1"/>
            <a:r>
              <a:rPr kumimoji="1" lang="en-US" altLang="ja-JP" dirty="0"/>
              <a:t>Ballot Passes</a:t>
            </a:r>
          </a:p>
          <a:p>
            <a:pPr lvl="1"/>
            <a:endParaRPr kumimoji="1" lang="en-US" altLang="ja-JP" dirty="0"/>
          </a:p>
          <a:p>
            <a:r>
              <a:rPr kumimoji="1" lang="en-US" altLang="ja-JP" dirty="0"/>
              <a:t>Total 0</a:t>
            </a:r>
            <a:r>
              <a:rPr kumimoji="1" lang="ja-JP" altLang="en-US" dirty="0"/>
              <a:t> </a:t>
            </a:r>
            <a:r>
              <a:rPr kumimoji="1" lang="en-US" altLang="ja-JP" dirty="0"/>
              <a:t>comments were received</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spTree>
    <p:extLst>
      <p:ext uri="{BB962C8B-B14F-4D97-AF65-F5344CB8AC3E}">
        <p14:creationId xmlns:p14="http://schemas.microsoft.com/office/powerpoint/2010/main" val="3276651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Action items during this week</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Sponsor Ballot information</a:t>
            </a:r>
          </a:p>
          <a:p>
            <a:r>
              <a:rPr kumimoji="1" lang="en-US" altLang="ja-JP" dirty="0"/>
              <a:t>Review and update project timeline (19-15/0096r2)</a:t>
            </a:r>
          </a:p>
          <a:p>
            <a:endParaRPr kumimoji="1" lang="en-US" altLang="ja-JP" dirty="0"/>
          </a:p>
          <a:p>
            <a:r>
              <a:rPr kumimoji="1" lang="en-US" altLang="ja-JP" dirty="0"/>
              <a:t>Please see TG1a agenda (19-17/0027r0)</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spTree>
    <p:extLst>
      <p:ext uri="{BB962C8B-B14F-4D97-AF65-F5344CB8AC3E}">
        <p14:creationId xmlns:p14="http://schemas.microsoft.com/office/powerpoint/2010/main" val="94508488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6339</TotalTime>
  <Words>263</Words>
  <Application>Microsoft Office PowerPoint</Application>
  <PresentationFormat>ユーザー設定</PresentationFormat>
  <Paragraphs>54</Paragraphs>
  <Slides>6</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6</vt:i4>
      </vt:variant>
    </vt:vector>
  </HeadingPairs>
  <TitlesOfParts>
    <vt:vector size="14" baseType="lpstr">
      <vt:lpstr>Arial Unicode MS</vt:lpstr>
      <vt:lpstr>MS Gothic</vt:lpstr>
      <vt:lpstr>Arial</vt:lpstr>
      <vt:lpstr>Calibri</vt:lpstr>
      <vt:lpstr>Courier New</vt:lpstr>
      <vt:lpstr>Times New Roman</vt:lpstr>
      <vt:lpstr>Office Theme</vt:lpstr>
      <vt:lpstr>Document</vt:lpstr>
      <vt:lpstr>March 2017 TG1a Opening Report</vt:lpstr>
      <vt:lpstr>Schedule for the week</vt:lpstr>
      <vt:lpstr>TG1a officers</vt:lpstr>
      <vt:lpstr>Backgrounds</vt:lpstr>
      <vt:lpstr>Result of the WG Letter Ballot</vt:lpstr>
      <vt:lpstr>Action items during this week</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Sato, Naotaka</cp:lastModifiedBy>
  <cp:revision>267</cp:revision>
  <cp:lastPrinted>2014-11-08T20:15:38Z</cp:lastPrinted>
  <dcterms:created xsi:type="dcterms:W3CDTF">2014-10-30T17:06:39Z</dcterms:created>
  <dcterms:modified xsi:type="dcterms:W3CDTF">2017-03-13T23:37:34Z</dcterms:modified>
</cp:coreProperties>
</file>