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9" d="100"/>
          <a:sy n="109" d="100"/>
        </p:scale>
        <p:origin x="-360"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802.19-17/0028r0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March 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2017-03-07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17"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2" y="1371600"/>
            <a:ext cx="8229598" cy="548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form a task group under 802.19 WG on September 3</a:t>
            </a:r>
            <a:r>
              <a:rPr kumimoji="1" lang="en-US" altLang="ja-JP" baseline="30000" dirty="0"/>
              <a:t>rd</a:t>
            </a:r>
            <a:r>
              <a:rPr kumimoji="1" lang="en-US" altLang="ja-JP" dirty="0"/>
              <a:t>, 2015</a:t>
            </a:r>
          </a:p>
          <a:p>
            <a:pPr lvl="1"/>
            <a:r>
              <a:rPr kumimoji="1" lang="en-US" altLang="ja-JP" dirty="0"/>
              <a:t>Approved PAR (19-15/0028r8) and CSD (19-15/0029r5)</a:t>
            </a:r>
          </a:p>
          <a:p>
            <a:pPr marL="487693" lvl="1" indent="0">
              <a:buNone/>
            </a:pPr>
            <a:endParaRPr kumimoji="1" lang="en-US" altLang="ja-JP" dirty="0"/>
          </a:p>
          <a:p>
            <a:r>
              <a:rPr kumimoji="1" lang="en-US" altLang="ja-JP" dirty="0"/>
              <a:t>The recirculation WG Letter Ballot was done</a:t>
            </a:r>
          </a:p>
          <a:p>
            <a:pPr lvl="1"/>
            <a:r>
              <a:rPr kumimoji="1" lang="en-US" altLang="ja-JP" dirty="0"/>
              <a:t>The result is shown in next slide</a:t>
            </a:r>
          </a:p>
          <a:p>
            <a:pPr lvl="1"/>
            <a:endParaRPr kumimoji="1" lang="en-US" altLang="ja-JP" dirty="0"/>
          </a:p>
          <a:p>
            <a:r>
              <a:rPr kumimoji="1" lang="en-US" altLang="ja-JP" dirty="0"/>
              <a:t>IEEE P802.19.1a-D2.0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20</a:t>
            </a:r>
          </a:p>
          <a:p>
            <a:pPr lvl="2"/>
            <a:r>
              <a:rPr kumimoji="1" lang="en-US" altLang="ja-JP" dirty="0"/>
              <a:t>No: 		0</a:t>
            </a:r>
          </a:p>
          <a:p>
            <a:pPr lvl="2"/>
            <a:r>
              <a:rPr kumimoji="1" lang="en-US" altLang="ja-JP" dirty="0"/>
              <a:t>Abstain: 	2</a:t>
            </a:r>
          </a:p>
          <a:p>
            <a:pPr lvl="1"/>
            <a:r>
              <a:rPr kumimoji="1" lang="en-US" altLang="ja-JP" dirty="0"/>
              <a:t>Ballot Passes</a:t>
            </a:r>
          </a:p>
          <a:p>
            <a:pPr lvl="1"/>
            <a:endParaRPr kumimoji="1" lang="en-US" altLang="ja-JP" dirty="0"/>
          </a:p>
          <a:p>
            <a:r>
              <a:rPr kumimoji="1" lang="en-US" altLang="ja-JP" dirty="0"/>
              <a:t>Total 0</a:t>
            </a:r>
            <a:r>
              <a:rPr kumimoji="1" lang="ja-JP" altLang="en-US" dirty="0"/>
              <a:t> </a:t>
            </a:r>
            <a:r>
              <a:rPr kumimoji="1" lang="en-US" altLang="ja-JP" dirty="0"/>
              <a:t>comments were received</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27665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Sponsor Ballot information</a:t>
            </a:r>
          </a:p>
          <a:p>
            <a:r>
              <a:rPr kumimoji="1" lang="en-US" altLang="ja-JP" dirty="0"/>
              <a:t>Discussion </a:t>
            </a:r>
            <a:r>
              <a:rPr kumimoji="1" lang="en-US" altLang="ja-JP" dirty="0" smtClean="0"/>
              <a:t>for standard title modification</a:t>
            </a:r>
            <a:endParaRPr kumimoji="1" lang="en-US" altLang="ja-JP" dirty="0"/>
          </a:p>
          <a:p>
            <a:r>
              <a:rPr kumimoji="1" lang="en-US" altLang="ja-JP" dirty="0"/>
              <a:t>Review and update project timeline (</a:t>
            </a:r>
            <a:r>
              <a:rPr kumimoji="1" lang="en-US" altLang="ja-JP" dirty="0" smtClean="0"/>
              <a:t>19-15/0096r2)</a:t>
            </a:r>
            <a:endParaRPr kumimoji="1" lang="en-US" altLang="ja-JP" dirty="0"/>
          </a:p>
          <a:p>
            <a:endParaRPr kumimoji="1" lang="en-US" altLang="ja-JP" dirty="0"/>
          </a:p>
          <a:p>
            <a:r>
              <a:rPr kumimoji="1" lang="en-US" altLang="ja-JP" dirty="0"/>
              <a:t>Please see TG1a agenda (</a:t>
            </a:r>
            <a:r>
              <a:rPr kumimoji="1" lang="en-US" altLang="ja-JP" dirty="0" smtClean="0"/>
              <a:t>19-17/0027r0</a:t>
            </a:r>
            <a:r>
              <a:rPr kumimoji="1" lang="en-US" altLang="ja-JP" dirty="0"/>
              <a: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6337</TotalTime>
  <Words>268</Words>
  <Application>Microsoft Office PowerPoint</Application>
  <PresentationFormat>ユーザー設定</PresentationFormat>
  <Paragraphs>55</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March 2017 TG1a Opening Report</vt:lpstr>
      <vt:lpstr>Schedule for the week</vt:lpstr>
      <vt:lpstr>TG1a officers</vt:lpstr>
      <vt:lpstr>Backgrounds</vt:lpstr>
      <vt:lpstr>Result of the WG Letter Ballot</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263</cp:revision>
  <cp:lastPrinted>2014-11-08T20:15:38Z</cp:lastPrinted>
  <dcterms:created xsi:type="dcterms:W3CDTF">2014-10-30T17:06:39Z</dcterms:created>
  <dcterms:modified xsi:type="dcterms:W3CDTF">2017-03-07T06:45:52Z</dcterms:modified>
</cp:coreProperties>
</file>