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98" r:id="rId20"/>
    <p:sldId id="406" r:id="rId21"/>
    <p:sldId id="354" r:id="rId22"/>
    <p:sldId id="339" r:id="rId23"/>
    <p:sldId id="340" r:id="rId24"/>
    <p:sldId id="355" r:id="rId2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98"/>
            <p14:sldId id="40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3" d="100"/>
          <a:sy n="93" d="100"/>
        </p:scale>
        <p:origin x="9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802.19-17/0027r1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TG1a</a:t>
            </a:r>
            <a:r>
              <a:rPr lang="en-US" dirty="0"/>
              <a:t> March 2017 Vancouver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8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March 2017 TG1a meeting, document 19-17/0027r1.</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January 2017 TG1a meeting, DCN 19-17/0022r0, teleconference call minutes on Feb. 22, 2017, DCN 19-17/0025r0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2017 TG1a Opening Report (DCN 19-17/0028r2)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Sponsor Ballot information</a:t>
            </a:r>
          </a:p>
        </p:txBody>
      </p:sp>
      <p:sp>
        <p:nvSpPr>
          <p:cNvPr id="3" name="コンテンツ プレースホルダー 2"/>
          <p:cNvSpPr>
            <a:spLocks noGrp="1"/>
          </p:cNvSpPr>
          <p:nvPr>
            <p:ph idx="1"/>
          </p:nvPr>
        </p:nvSpPr>
        <p:spPr/>
        <p:txBody>
          <a:bodyPr/>
          <a:lstStyle/>
          <a:p>
            <a:r>
              <a:rPr kumimoji="1" lang="en-US" altLang="ja-JP" dirty="0"/>
              <a:t>Run the motion yesterday WG</a:t>
            </a:r>
          </a:p>
          <a:p>
            <a:pPr lvl="1"/>
            <a:r>
              <a:rPr kumimoji="1" lang="en-US" altLang="ja-JP" dirty="0"/>
              <a:t>Request the IEEE802 Executive Committee to approve forwarding IEEE P802.19.1a-D2.0 to Sponsor Ballot.</a:t>
            </a:r>
          </a:p>
          <a:p>
            <a:pPr lvl="1"/>
            <a:r>
              <a:rPr kumimoji="1" lang="en-US" altLang="ja-JP" dirty="0"/>
              <a:t>Approved by Y: 10/N: 0/A: 0</a:t>
            </a:r>
          </a:p>
          <a:p>
            <a:pPr lvl="1"/>
            <a:endParaRPr kumimoji="1" lang="en-US" altLang="ja-JP" dirty="0"/>
          </a:p>
          <a:p>
            <a:r>
              <a:rPr kumimoji="1" lang="en-US" altLang="ja-JP" dirty="0"/>
              <a:t>There are 66 people in sponsor ballot pool of IEEE P802.19.1a</a:t>
            </a:r>
          </a:p>
          <a:p>
            <a:endParaRPr kumimoji="1" lang="en-US" altLang="ja-JP" dirty="0"/>
          </a:p>
          <a:p>
            <a:r>
              <a:rPr kumimoji="1" lang="en-US" altLang="ja-JP" dirty="0"/>
              <a:t>The first ballot will be done before IEEE 802 May meeting</a:t>
            </a:r>
          </a:p>
          <a:p>
            <a:r>
              <a:rPr kumimoji="1" lang="en-US" altLang="ja-JP" dirty="0"/>
              <a:t>IEEE 802 May meeting will be comment resolutions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54132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8" name="図 7"/>
          <p:cNvPicPr>
            <a:picLocks noChangeAspect="1"/>
          </p:cNvPicPr>
          <p:nvPr/>
        </p:nvPicPr>
        <p:blipFill>
          <a:blip r:embed="rId2"/>
          <a:stretch>
            <a:fillRect/>
          </a:stretch>
        </p:blipFill>
        <p:spPr>
          <a:xfrm>
            <a:off x="838200" y="1429468"/>
            <a:ext cx="8077200" cy="5428532"/>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a:t>
            </a:r>
          </a:p>
        </p:txBody>
      </p:sp>
      <p:sp>
        <p:nvSpPr>
          <p:cNvPr id="3" name="コンテンツ プレースホルダー 2"/>
          <p:cNvSpPr>
            <a:spLocks noGrp="1"/>
          </p:cNvSpPr>
          <p:nvPr>
            <p:ph idx="1"/>
          </p:nvPr>
        </p:nvSpPr>
        <p:spPr/>
        <p:txBody>
          <a:bodyPr>
            <a:normAutofit/>
          </a:bodyPr>
          <a:lstStyle/>
          <a:p>
            <a:r>
              <a:rPr kumimoji="1" lang="en-US" altLang="ja-JP" dirty="0"/>
              <a:t>Project timeline document</a:t>
            </a:r>
          </a:p>
          <a:p>
            <a:pPr lvl="1"/>
            <a:r>
              <a:rPr kumimoji="1" lang="en-US" altLang="ja-JP" dirty="0"/>
              <a:t>Doc. 19-15/0096r2: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4137806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Start to resolve comments from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TG1a Opening report</a:t>
            </a:r>
          </a:p>
          <a:p>
            <a:r>
              <a:rPr kumimoji="1" lang="en-US" altLang="ja-JP" dirty="0"/>
              <a:t>Sponsor Ballot information</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a:t>TG1a 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January 2017 TG1a meeting and conference call minutes</a:t>
            </a:r>
          </a:p>
          <a:p>
            <a:r>
              <a:rPr kumimoji="1" lang="en-US" altLang="ja-JP" dirty="0"/>
              <a:t>TG1a Opening report</a:t>
            </a:r>
          </a:p>
          <a:p>
            <a:r>
              <a:rPr kumimoji="1" lang="en-US" altLang="ja-JP" dirty="0"/>
              <a:t>Sponsor Ballot information</a:t>
            </a:r>
          </a:p>
          <a:p>
            <a:r>
              <a:rPr kumimoji="1" lang="en-US" altLang="ja-JP" dirty="0"/>
              <a:t>Motions</a:t>
            </a:r>
          </a:p>
          <a:p>
            <a:r>
              <a:rPr kumimoji="1" lang="en-US" altLang="ja-JP" dirty="0"/>
              <a:t>Review objectives for next meeting</a:t>
            </a:r>
          </a:p>
          <a:p>
            <a:r>
              <a:rPr kumimoji="1" lang="en-US" altLang="ja-JP" dirty="0"/>
              <a:t>Schedule for teleconferences</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Technical discussion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9389</TotalTime>
  <Words>659</Words>
  <Application>Microsoft Office PowerPoint</Application>
  <PresentationFormat>ユーザー設定</PresentationFormat>
  <Paragraphs>165</Paragraphs>
  <Slides>24</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32" baseType="lpstr">
      <vt:lpstr>Arial Unicode MS</vt:lpstr>
      <vt:lpstr>MS Gothic</vt:lpstr>
      <vt:lpstr>Arial</vt:lpstr>
      <vt:lpstr>Calibri</vt:lpstr>
      <vt:lpstr>Courier New</vt:lpstr>
      <vt:lpstr>Times New Roman</vt:lpstr>
      <vt:lpstr>Office Theme</vt:lpstr>
      <vt:lpstr>Document</vt:lpstr>
      <vt:lpstr>TG1a March 2017 Vancouver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Sponsor Ballot information</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532</cp:revision>
  <cp:lastPrinted>2014-11-08T20:15:38Z</cp:lastPrinted>
  <dcterms:created xsi:type="dcterms:W3CDTF">2014-10-30T17:06:39Z</dcterms:created>
  <dcterms:modified xsi:type="dcterms:W3CDTF">2017-03-14T04:43:02Z</dcterms:modified>
</cp:coreProperties>
</file>