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16" r:id="rId3"/>
    <p:sldId id="345" r:id="rId4"/>
    <p:sldId id="321" r:id="rId5"/>
    <p:sldId id="327" r:id="rId6"/>
    <p:sldId id="346" r:id="rId7"/>
    <p:sldId id="326" r:id="rId8"/>
    <p:sldId id="344" r:id="rId9"/>
    <p:sldId id="341" r:id="rId10"/>
    <p:sldId id="342" r:id="rId11"/>
    <p:sldId id="343" r:id="rId12"/>
    <p:sldId id="349" r:id="rId13"/>
    <p:sldId id="347" r:id="rId14"/>
    <p:sldId id="339" r:id="rId15"/>
    <p:sldId id="340" r:id="rId16"/>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16"/>
            <p14:sldId id="345"/>
            <p14:sldId id="321"/>
            <p14:sldId id="327"/>
            <p14:sldId id="346"/>
            <p14:sldId id="326"/>
            <p14:sldId id="344"/>
            <p14:sldId id="341"/>
            <p14:sldId id="342"/>
            <p14:sldId id="343"/>
            <p14:sldId id="349"/>
            <p14:sldId id="347"/>
            <p14:sldId id="339"/>
            <p14:sldId id="340"/>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9" autoAdjust="0"/>
    <p:restoredTop sz="96038" autoAdjust="0"/>
  </p:normalViewPr>
  <p:slideViewPr>
    <p:cSldViewPr>
      <p:cViewPr>
        <p:scale>
          <a:sx n="100" d="100"/>
          <a:sy n="100" d="100"/>
        </p:scale>
        <p:origin x="403" y="-91"/>
      </p:cViewPr>
      <p:guideLst>
        <p:guide orient="horz" pos="2304"/>
        <p:guide pos="3072"/>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6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2/15/2017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February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February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802.19-17/0024r0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February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TG1a</a:t>
            </a:r>
            <a:r>
              <a:rPr lang="en-US" dirty="0"/>
              <a:t> February 2017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2017-02-14</a:t>
            </a:r>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372"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Results of recirculation WG Letter Ballot</a:t>
            </a:r>
          </a:p>
        </p:txBody>
      </p:sp>
      <p:sp>
        <p:nvSpPr>
          <p:cNvPr id="3" name="コンテンツ プレースホルダー 2"/>
          <p:cNvSpPr>
            <a:spLocks noGrp="1"/>
          </p:cNvSpPr>
          <p:nvPr>
            <p:ph idx="1"/>
          </p:nvPr>
        </p:nvSpPr>
        <p:spPr/>
        <p:txBody>
          <a:bodyPr>
            <a:normAutofit/>
          </a:bodyPr>
          <a:lstStyle/>
          <a:p>
            <a:r>
              <a:rPr kumimoji="1" lang="en-US" altLang="ja-JP" dirty="0"/>
              <a:t> IEEE P802.19.1a Draft2.0 recirculation WG Letter Ballot</a:t>
            </a:r>
          </a:p>
          <a:p>
            <a:pPr lvl="1"/>
            <a:r>
              <a:rPr kumimoji="1" lang="en-US" altLang="ja-JP" dirty="0"/>
              <a:t>Approve: 20</a:t>
            </a:r>
          </a:p>
          <a:p>
            <a:pPr lvl="1"/>
            <a:r>
              <a:rPr kumimoji="1" lang="en-US" altLang="ja-JP" dirty="0"/>
              <a:t>Disapprove: 0</a:t>
            </a:r>
          </a:p>
          <a:p>
            <a:pPr lvl="1"/>
            <a:r>
              <a:rPr kumimoji="1" lang="en-US" altLang="ja-JP" dirty="0"/>
              <a:t>Abstain: 2</a:t>
            </a:r>
          </a:p>
          <a:p>
            <a:endParaRPr kumimoji="1" lang="en-US" altLang="ja-JP" dirty="0"/>
          </a:p>
          <a:p>
            <a:r>
              <a:rPr kumimoji="1" lang="en-US" altLang="ja-JP" dirty="0"/>
              <a:t>Total 0 comments were received</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401005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a:p>
            <a:pPr lvl="1"/>
            <a:r>
              <a:rPr kumimoji="1" lang="en-US" altLang="ja-JP" dirty="0"/>
              <a:t>Meeting time slots in Vancouver meeting</a:t>
            </a:r>
          </a:p>
          <a:p>
            <a:endParaRPr kumimoji="1" lang="en-US" altLang="ja-JP" dirty="0"/>
          </a:p>
          <a:p>
            <a:endParaRPr kumimoji="1" lang="en-US" altLang="ja-JP" dirty="0"/>
          </a:p>
          <a:p>
            <a:r>
              <a:rPr kumimoji="1" lang="en-US" altLang="ja-JP" dirty="0"/>
              <a:t>Next meeting will be F2F in Vancouver, BC, Canada from March 13 to 16.</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1485630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Teleconferences</a:t>
            </a:r>
          </a:p>
        </p:txBody>
      </p:sp>
      <p:sp>
        <p:nvSpPr>
          <p:cNvPr id="3" name="コンテンツ プレースホルダー 2"/>
          <p:cNvSpPr>
            <a:spLocks noGrp="1"/>
          </p:cNvSpPr>
          <p:nvPr>
            <p:ph idx="1"/>
          </p:nvPr>
        </p:nvSpPr>
        <p:spPr/>
        <p:txBody>
          <a:bodyPr>
            <a:normAutofit/>
          </a:bodyPr>
          <a:lstStyle/>
          <a:p>
            <a:r>
              <a:rPr kumimoji="1" lang="en-US" altLang="ja-JP" dirty="0"/>
              <a:t>Schedule (1hour)</a:t>
            </a:r>
          </a:p>
          <a:p>
            <a:pPr lvl="1"/>
            <a:r>
              <a:rPr kumimoji="1" lang="en-US" altLang="ja-JP" dirty="0">
                <a:solidFill>
                  <a:schemeClr val="bg1">
                    <a:lumMod val="75000"/>
                  </a:schemeClr>
                </a:solidFill>
              </a:rPr>
              <a:t>Wednesday, February 22, 2017: 1am ET</a:t>
            </a:r>
          </a:p>
          <a:p>
            <a:pPr lvl="1"/>
            <a:endParaRPr kumimoji="1" lang="en-US" altLang="ja-JP" dirty="0"/>
          </a:p>
          <a:p>
            <a:r>
              <a:rPr kumimoji="1" lang="en-US" altLang="ja-JP" dirty="0"/>
              <a:t>Meeting Logistics</a:t>
            </a:r>
          </a:p>
          <a:p>
            <a:pPr lvl="1"/>
            <a:r>
              <a:rPr kumimoji="1" lang="en-US" altLang="ja-JP" dirty="0"/>
              <a:t>Use “Join Me”</a:t>
            </a:r>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1am ET,  Wednesday, February 22, 2017</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Please send your name and affiliation to naotaka.sato@ieee.org</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February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order</a:t>
            </a:r>
          </a:p>
          <a:p>
            <a:r>
              <a:rPr kumimoji="1" lang="en-US" altLang="ja-JP" dirty="0"/>
              <a:t>Call for submissions, discussions and approval of agenda</a:t>
            </a:r>
          </a:p>
          <a:p>
            <a:r>
              <a:rPr kumimoji="1" lang="en-US" altLang="ja-JP" dirty="0"/>
              <a:t>IEEE IPR statement</a:t>
            </a:r>
          </a:p>
          <a:p>
            <a:r>
              <a:rPr kumimoji="1" lang="en-US" altLang="ja-JP" dirty="0"/>
              <a:t>Results of recirculation WG Letter Ballot</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None</a:t>
            </a:r>
          </a:p>
          <a:p>
            <a:pPr lvl="1"/>
            <a:endParaRPr kumimoji="1" lang="en-US" altLang="ja-JP" dirty="0"/>
          </a:p>
          <a:p>
            <a:pPr lvl="1"/>
            <a:endParaRPr kumimoji="1" lang="en-US" altLang="ja-JP" dirty="0"/>
          </a:p>
          <a:p>
            <a:r>
              <a:rPr kumimoji="1" lang="en-US" altLang="ja-JP" dirty="0"/>
              <a:t>Approve the agenda of the TG1a February 2017 teleconference, document 19-17/00xxr0</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42415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a:t>
            </a:r>
            <a:endParaRPr lang="en-GB" dirty="0"/>
          </a:p>
        </p:txBody>
      </p:sp>
      <p:sp>
        <p:nvSpPr>
          <p:cNvPr id="6" name="日付プレースホルダー 5"/>
          <p:cNvSpPr>
            <a:spLocks noGrp="1"/>
          </p:cNvSpPr>
          <p:nvPr>
            <p:ph type="dt" idx="15"/>
          </p:nvPr>
        </p:nvSpPr>
        <p:spPr/>
        <p:txBody>
          <a:bodyPr/>
          <a:lstStyle/>
          <a:p>
            <a:r>
              <a:rPr lang="en-US" altLang="ja-JP"/>
              <a:t>February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6960</TotalTime>
  <Words>388</Words>
  <Application>Microsoft Office PowerPoint</Application>
  <PresentationFormat>ユーザー設定</PresentationFormat>
  <Paragraphs>98</Paragraphs>
  <Slides>15</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15</vt:i4>
      </vt:variant>
    </vt:vector>
  </HeadingPairs>
  <TitlesOfParts>
    <vt:vector size="23" baseType="lpstr">
      <vt:lpstr>Arial Unicode MS</vt:lpstr>
      <vt:lpstr>MS Gothic</vt:lpstr>
      <vt:lpstr>Arial</vt:lpstr>
      <vt:lpstr>Calibri</vt:lpstr>
      <vt:lpstr>Courier New</vt:lpstr>
      <vt:lpstr>Times New Roman</vt:lpstr>
      <vt:lpstr>Office Theme</vt:lpstr>
      <vt:lpstr>Document</vt:lpstr>
      <vt:lpstr>TG1a February 2017 teleconference Agenda</vt:lpstr>
      <vt:lpstr>Teleconference information</vt:lpstr>
      <vt:lpstr>Attendance</vt:lpstr>
      <vt:lpstr>Agenda for February 22</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recirculation WG Letter Ballot</vt:lpstr>
      <vt:lpstr>AOB</vt:lpstr>
      <vt:lpstr>Teleconferences</vt:lpstr>
      <vt:lpstr>PowerPoint プレゼンテーション</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cp:lastModifiedBy>
  <cp:revision>308</cp:revision>
  <cp:lastPrinted>2014-11-08T20:15:38Z</cp:lastPrinted>
  <dcterms:created xsi:type="dcterms:W3CDTF">2014-10-30T17:06:39Z</dcterms:created>
  <dcterms:modified xsi:type="dcterms:W3CDTF">2017-02-15T02:31:41Z</dcterms:modified>
</cp:coreProperties>
</file>