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los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 name="Rectangle 2"/>
          <p:cNvSpPr txBox="1">
            <a:spLocks noChangeArrowheads="1"/>
          </p:cNvSpPr>
          <p:nvPr userDrawn="1"/>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a:t>
            </a:r>
            <a:r>
              <a:rPr lang="en-GB" sz="2000" b="0" kern="0" dirty="0" smtClean="0">
                <a:solidFill>
                  <a:schemeClr val="tx1"/>
                </a:solidFill>
              </a:rPr>
              <a:t>19/1/2017</a:t>
            </a:r>
            <a:endParaRPr lang="en-GB" sz="2133" b="0" kern="0" dirty="0">
              <a:solidFill>
                <a:schemeClr val="tx1"/>
              </a:solidFill>
            </a:endParaRPr>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58"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7620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a:t>
            </a:r>
            <a:r>
              <a:rPr lang="en-US" sz="4000" dirty="0" smtClean="0"/>
              <a:t>Jan. 2017 Atlanta </a:t>
            </a:r>
            <a:r>
              <a:rPr lang="en-US" sz="4000" dirty="0" smtClean="0"/>
              <a:t>– Closing Report</a:t>
            </a:r>
            <a:endParaRPr lang="en-GB" sz="40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G2 Agenda Items">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otions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Motions</a:t>
            </a:r>
            <a:endParaRPr lang="en-GB" sz="4000" dirty="0"/>
          </a:p>
        </p:txBody>
      </p:sp>
    </p:spTree>
    <p:extLst>
      <p:ext uri="{BB962C8B-B14F-4D97-AF65-F5344CB8AC3E}">
        <p14:creationId xmlns:p14="http://schemas.microsoft.com/office/powerpoint/2010/main" val="13431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a:t>
            </a:r>
            <a:endParaRPr lang="en-GB" sz="4000" dirty="0"/>
          </a:p>
        </p:txBody>
      </p:sp>
    </p:spTree>
    <p:extLst>
      <p:ext uri="{BB962C8B-B14F-4D97-AF65-F5344CB8AC3E}">
        <p14:creationId xmlns:p14="http://schemas.microsoft.com/office/powerpoint/2010/main" val="36047558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44458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0019</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January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984917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sp>
        <p:nvSpPr>
          <p:cNvPr id="4" name="TextBox 3"/>
          <p:cNvSpPr txBox="1"/>
          <p:nvPr/>
        </p:nvSpPr>
        <p:spPr>
          <a:xfrm>
            <a:off x="685800" y="1828800"/>
            <a:ext cx="8305800" cy="1263616"/>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19-17-0016-00-0002-On-The-Inter-Vehicle-Channel-Loss-at-2.4GHz</a:t>
            </a:r>
          </a:p>
          <a:p>
            <a:pPr marL="457200" indent="-457200">
              <a:buFont typeface="Arial" panose="020B0604020202020204" pitchFamily="34" charset="0"/>
              <a:buChar char="•"/>
            </a:pPr>
            <a:r>
              <a:rPr lang="en-US" dirty="0" smtClean="0">
                <a:solidFill>
                  <a:schemeClr val="tx1"/>
                </a:solidFill>
              </a:rPr>
              <a:t>19-17-0018-03-Call-For-Submissions-From-Other-Groups</a:t>
            </a:r>
            <a:endParaRPr lang="en-US" dirty="0">
              <a:solidFill>
                <a:schemeClr val="tx1"/>
              </a:solidFill>
            </a:endParaRPr>
          </a:p>
        </p:txBody>
      </p:sp>
    </p:spTree>
    <p:extLst>
      <p:ext uri="{BB962C8B-B14F-4D97-AF65-F5344CB8AC3E}">
        <p14:creationId xmlns:p14="http://schemas.microsoft.com/office/powerpoint/2010/main" val="926453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
        <p:nvSpPr>
          <p:cNvPr id="4" name="TextBox 3"/>
          <p:cNvSpPr txBox="1"/>
          <p:nvPr/>
        </p:nvSpPr>
        <p:spPr>
          <a:xfrm>
            <a:off x="762000" y="1981200"/>
            <a:ext cx="8686800" cy="3606180"/>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Approve document 19-17-0018-03-Call-For-Submissions-From-Other-Groups, and ask the IEEE 802.19 working group chair to send the document to the IEEE 802 working groups before Feb. 1</a:t>
            </a:r>
            <a:r>
              <a:rPr lang="en-US" baseline="30000" dirty="0">
                <a:solidFill>
                  <a:schemeClr val="tx1"/>
                </a:solidFill>
              </a:rPr>
              <a:t>st</a:t>
            </a:r>
            <a:r>
              <a:rPr lang="en-US" dirty="0">
                <a:solidFill>
                  <a:schemeClr val="tx1"/>
                </a:solidFill>
              </a:rPr>
              <a:t> 2017</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Mover</a:t>
            </a:r>
            <a:r>
              <a:rPr lang="en-US" dirty="0" smtClean="0">
                <a:solidFill>
                  <a:schemeClr val="tx1"/>
                </a:solidFill>
              </a:rPr>
              <a:t>: Naotaka Sato</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Second</a:t>
            </a:r>
            <a:r>
              <a:rPr lang="en-US" dirty="0" smtClean="0">
                <a:solidFill>
                  <a:schemeClr val="tx1"/>
                </a:solidFill>
              </a:rPr>
              <a:t>: </a:t>
            </a:r>
            <a:r>
              <a:rPr lang="en-US" dirty="0" err="1" smtClean="0">
                <a:solidFill>
                  <a:schemeClr val="tx1"/>
                </a:solidFill>
              </a:rPr>
              <a:t>Alirez</a:t>
            </a:r>
            <a:r>
              <a:rPr lang="en-US" dirty="0" err="1" smtClean="0">
                <a:solidFill>
                  <a:schemeClr val="tx1"/>
                </a:solidFill>
              </a:rPr>
              <a:t>a</a:t>
            </a:r>
            <a:r>
              <a:rPr lang="en-US" dirty="0" smtClean="0">
                <a:solidFill>
                  <a:schemeClr val="tx1"/>
                </a:solidFill>
              </a:rPr>
              <a:t> </a:t>
            </a:r>
            <a:r>
              <a:rPr lang="en-US" dirty="0" err="1" smtClean="0">
                <a:solidFill>
                  <a:schemeClr val="tx1"/>
                </a:solidFill>
              </a:rPr>
              <a:t>Nejatian</a:t>
            </a: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r>
              <a:rPr lang="en-US" dirty="0" smtClean="0">
                <a:solidFill>
                  <a:schemeClr val="tx1"/>
                </a:solidFill>
              </a:rPr>
              <a:t>: Approved unanimously</a:t>
            </a:r>
            <a:endParaRPr lang="en-US" dirty="0" smtClean="0">
              <a:solidFill>
                <a:schemeClr val="tx1"/>
              </a:solidFill>
            </a:endParaRPr>
          </a:p>
        </p:txBody>
      </p:sp>
      <p:sp>
        <p:nvSpPr>
          <p:cNvPr id="5" name="TextBox 4"/>
          <p:cNvSpPr txBox="1"/>
          <p:nvPr/>
        </p:nvSpPr>
        <p:spPr>
          <a:xfrm>
            <a:off x="5715006" y="813874"/>
            <a:ext cx="2362194" cy="523220"/>
          </a:xfrm>
          <a:prstGeom prst="rect">
            <a:avLst/>
          </a:prstGeom>
          <a:noFill/>
        </p:spPr>
        <p:txBody>
          <a:bodyPr wrap="square" rtlCol="0">
            <a:spAutoFit/>
          </a:bodyPr>
          <a:lstStyle/>
          <a:p>
            <a:r>
              <a:rPr lang="en-US" sz="2800" b="1" dirty="0" smtClean="0">
                <a:solidFill>
                  <a:schemeClr val="tx1"/>
                </a:solidFill>
              </a:rPr>
              <a:t>#1 - Revised</a:t>
            </a:r>
            <a:endParaRPr lang="en-US" sz="2800" b="1" dirty="0">
              <a:solidFill>
                <a:schemeClr val="tx1"/>
              </a:solidFill>
            </a:endParaRPr>
          </a:p>
        </p:txBody>
      </p:sp>
    </p:spTree>
    <p:extLst>
      <p:ext uri="{BB962C8B-B14F-4D97-AF65-F5344CB8AC3E}">
        <p14:creationId xmlns:p14="http://schemas.microsoft.com/office/powerpoint/2010/main" val="2946517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February 14</a:t>
            </a:r>
            <a:r>
              <a:rPr lang="en-US" baseline="30000" dirty="0" smtClean="0">
                <a:solidFill>
                  <a:schemeClr val="tx1"/>
                </a:solidFill>
              </a:rPr>
              <a:t>th</a:t>
            </a:r>
            <a:r>
              <a:rPr lang="en-US" dirty="0" smtClean="0">
                <a:solidFill>
                  <a:schemeClr val="tx1"/>
                </a:solidFill>
              </a:rPr>
              <a:t> 2017, 10AM </a:t>
            </a:r>
            <a:r>
              <a:rPr lang="en-US" dirty="0" smtClean="0">
                <a:solidFill>
                  <a:schemeClr val="tx1"/>
                </a:solidFill>
              </a:rPr>
              <a:t>EDT</a:t>
            </a:r>
            <a:endParaRPr lang="en-US" dirty="0" smtClean="0">
              <a:solidFill>
                <a:schemeClr val="tx1"/>
              </a:solidFill>
            </a:endParaRPr>
          </a:p>
        </p:txBody>
      </p:sp>
    </p:spTree>
    <p:extLst>
      <p:ext uri="{BB962C8B-B14F-4D97-AF65-F5344CB8AC3E}">
        <p14:creationId xmlns:p14="http://schemas.microsoft.com/office/powerpoint/2010/main" val="1281970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79</Words>
  <Application>Microsoft Office PowerPoint</Application>
  <PresentationFormat>Custom</PresentationFormat>
  <Paragraphs>18</Paragraphs>
  <Slides>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2017-01-19T16:55:27Z</dcterms:modified>
</cp:coreProperties>
</file>