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1" r:id="rId17"/>
    <p:sldId id="272" r:id="rId18"/>
    <p:sldId id="273" r:id="rId19"/>
    <p:sldId id="274" r:id="rId2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67"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7620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a:t>
            </a:r>
            <a:r>
              <a:rPr lang="en-US" sz="4000" dirty="0" smtClean="0"/>
              <a:t>Jan. </a:t>
            </a:r>
            <a:r>
              <a:rPr lang="en-US" sz="4000" dirty="0" smtClean="0"/>
              <a:t>2017 </a:t>
            </a:r>
            <a:r>
              <a:rPr lang="en-US" sz="4000" dirty="0" smtClean="0"/>
              <a:t>Atlanta </a:t>
            </a:r>
            <a:r>
              <a:rPr lang="en-US" sz="4000" dirty="0" smtClean="0"/>
              <a:t>– Meeting Agenda</a:t>
            </a:r>
            <a:endParaRPr lang="en-GB" sz="40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ent Policy 1">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a:t>
            </a:r>
            <a:endParaRPr lang="en-GB" sz="4000" dirty="0"/>
          </a:p>
        </p:txBody>
      </p:sp>
      <p:sp>
        <p:nvSpPr>
          <p:cNvPr id="6" name="コンテンツ プレースホルダー 2"/>
          <p:cNvSpPr>
            <a:spLocks noGrp="1"/>
          </p:cNvSpPr>
          <p:nvPr userDrawn="1"/>
        </p:nvSpPr>
        <p:spPr bwMode="auto">
          <a:xfrm>
            <a:off x="732366" y="1382446"/>
            <a:ext cx="8564034" cy="4904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http://standards.ieee.org/about/sasb/patcom/materials.html</a:t>
            </a:r>
            <a:endParaRPr kumimoji="1" lang="en-US" altLang="ja-JP" dirty="0" smtClean="0"/>
          </a:p>
        </p:txBody>
      </p:sp>
    </p:spTree>
    <p:extLst>
      <p:ext uri="{BB962C8B-B14F-4D97-AF65-F5344CB8AC3E}">
        <p14:creationId xmlns:p14="http://schemas.microsoft.com/office/powerpoint/2010/main" val="392319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ent Policy 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(2)</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316129"/>
            <a:ext cx="7459986" cy="559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14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ent Policy 3">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(3)</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295400"/>
            <a:ext cx="7400925" cy="554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79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ent Policy 4">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(4)</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39426" y="1371600"/>
            <a:ext cx="7218774"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8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ent Policy 5">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(5)</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6612" y="1316129"/>
            <a:ext cx="7267788" cy="5446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ent Policy 6">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(6)</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6753" y="1295400"/>
            <a:ext cx="7407647" cy="5551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2368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ursday_A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Thursday, AM2</a:t>
            </a:r>
            <a:endParaRPr lang="en-GB" sz="4000" dirty="0"/>
          </a:p>
        </p:txBody>
      </p:sp>
    </p:spTree>
    <p:extLst>
      <p:ext uri="{BB962C8B-B14F-4D97-AF65-F5344CB8AC3E}">
        <p14:creationId xmlns:p14="http://schemas.microsoft.com/office/powerpoint/2010/main" val="486938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for Thursday A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Thursday AM2</a:t>
            </a:r>
            <a:endParaRPr lang="en-GB" sz="4000" dirty="0"/>
          </a:p>
        </p:txBody>
      </p:sp>
    </p:spTree>
    <p:extLst>
      <p:ext uri="{BB962C8B-B14F-4D97-AF65-F5344CB8AC3E}">
        <p14:creationId xmlns:p14="http://schemas.microsoft.com/office/powerpoint/2010/main" val="942436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56783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journ Slid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4290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Adjourn</a:t>
            </a:r>
            <a:endParaRPr lang="en-GB" sz="4000" dirty="0"/>
          </a:p>
        </p:txBody>
      </p:sp>
    </p:spTree>
    <p:extLst>
      <p:ext uri="{BB962C8B-B14F-4D97-AF65-F5344CB8AC3E}">
        <p14:creationId xmlns:p14="http://schemas.microsoft.com/office/powerpoint/2010/main" val="307901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le for Addressing the Group">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Rule for Addressing the Group</a:t>
            </a:r>
            <a:endParaRPr lang="en-GB" sz="4000" dirty="0"/>
          </a:p>
        </p:txBody>
      </p:sp>
      <p:sp>
        <p:nvSpPr>
          <p:cNvPr id="6" name="コンテンツ プレースホルダー 2"/>
          <p:cNvSpPr>
            <a:spLocks noGrp="1"/>
          </p:cNvSpPr>
          <p:nvPr userDrawn="1"/>
        </p:nvSpPr>
        <p:spPr bwMode="auto">
          <a:xfrm>
            <a:off x="732366" y="1752600"/>
            <a:ext cx="8288868"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Please announce your </a:t>
            </a:r>
            <a:r>
              <a:rPr kumimoji="1" lang="en-US" altLang="ja-JP" dirty="0" smtClean="0"/>
              <a:t>name and affiliation </a:t>
            </a:r>
            <a:r>
              <a:rPr kumimoji="1" lang="en-US" altLang="ja-JP" dirty="0"/>
              <a:t>when you first address the group during a meeting slot</a:t>
            </a:r>
          </a:p>
        </p:txBody>
      </p:sp>
    </p:spTree>
    <p:extLst>
      <p:ext uri="{BB962C8B-B14F-4D97-AF65-F5344CB8AC3E}">
        <p14:creationId xmlns:p14="http://schemas.microsoft.com/office/powerpoint/2010/main" val="3974669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tendance Recording">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Attendance Recording</a:t>
            </a:r>
            <a:endParaRPr lang="en-GB" sz="4000" dirty="0"/>
          </a:p>
        </p:txBody>
      </p:sp>
      <p:sp>
        <p:nvSpPr>
          <p:cNvPr id="6" name="TextBox 5"/>
          <p:cNvSpPr txBox="1"/>
          <p:nvPr userDrawn="1"/>
        </p:nvSpPr>
        <p:spPr>
          <a:xfrm>
            <a:off x="731520" y="1905000"/>
            <a:ext cx="8380307"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https://imat.ieee.org/attendance</a:t>
            </a:r>
            <a:endParaRPr lang="en-US" dirty="0">
              <a:solidFill>
                <a:schemeClr val="tx1"/>
              </a:solidFill>
            </a:endParaRPr>
          </a:p>
        </p:txBody>
      </p:sp>
    </p:spTree>
    <p:extLst>
      <p:ext uri="{BB962C8B-B14F-4D97-AF65-F5344CB8AC3E}">
        <p14:creationId xmlns:p14="http://schemas.microsoft.com/office/powerpoint/2010/main" val="38147710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G2 Agenda Items for the Week">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esday_P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Tuesday, PM2</a:t>
            </a:r>
            <a:endParaRPr lang="en-GB" sz="4000" dirty="0"/>
          </a:p>
        </p:txBody>
      </p:sp>
    </p:spTree>
    <p:extLst>
      <p:ext uri="{BB962C8B-B14F-4D97-AF65-F5344CB8AC3E}">
        <p14:creationId xmlns:p14="http://schemas.microsoft.com/office/powerpoint/2010/main" val="6252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for Tuesday P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Tuesday PM2</a:t>
            </a:r>
            <a:endParaRPr lang="en-GB" sz="4000" dirty="0"/>
          </a:p>
        </p:txBody>
      </p:sp>
    </p:spTree>
    <p:extLst>
      <p:ext uri="{BB962C8B-B14F-4D97-AF65-F5344CB8AC3E}">
        <p14:creationId xmlns:p14="http://schemas.microsoft.com/office/powerpoint/2010/main" val="27691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tion to Approve Agenda">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Agenda</a:t>
            </a:r>
            <a:endParaRPr lang="en-GB" sz="4000" dirty="0"/>
          </a:p>
        </p:txBody>
      </p:sp>
    </p:spTree>
    <p:extLst>
      <p:ext uri="{BB962C8B-B14F-4D97-AF65-F5344CB8AC3E}">
        <p14:creationId xmlns:p14="http://schemas.microsoft.com/office/powerpoint/2010/main" val="33920269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tion to Approve Previous Minute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Previous Minutes</a:t>
            </a:r>
            <a:endParaRPr lang="en-GB" sz="4000" dirty="0"/>
          </a:p>
        </p:txBody>
      </p:sp>
    </p:spTree>
    <p:extLst>
      <p:ext uri="{BB962C8B-B14F-4D97-AF65-F5344CB8AC3E}">
        <p14:creationId xmlns:p14="http://schemas.microsoft.com/office/powerpoint/2010/main" val="139307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0010</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r2</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January</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 id="2147483653" r:id="rId5"/>
    <p:sldLayoutId id="2147483656" r:id="rId6"/>
    <p:sldLayoutId id="2147483657" r:id="rId7"/>
    <p:sldLayoutId id="2147483658" r:id="rId8"/>
    <p:sldLayoutId id="2147483665"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125287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700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232815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227730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13</a:t>
            </a:fld>
            <a:endParaRPr lang="en-GB" dirty="0"/>
          </a:p>
        </p:txBody>
      </p:sp>
      <p:sp>
        <p:nvSpPr>
          <p:cNvPr id="4" name="TextBox 3"/>
          <p:cNvSpPr txBox="1"/>
          <p:nvPr/>
        </p:nvSpPr>
        <p:spPr>
          <a:xfrm>
            <a:off x="762000" y="1981200"/>
            <a:ext cx="8686800" cy="2825325"/>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19-17-0016-00-0002-On-The-Inter-Vehicle-Channel-Loss-at-2.4GHz</a:t>
            </a:r>
          </a:p>
          <a:p>
            <a:pPr marL="1242572" lvl="1" indent="-457200">
              <a:buFont typeface="Arial" panose="020B0604020202020204" pitchFamily="34" charset="0"/>
              <a:buChar char="•"/>
            </a:pPr>
            <a:r>
              <a:rPr lang="en-US" dirty="0">
                <a:solidFill>
                  <a:schemeClr val="tx1"/>
                </a:solidFill>
              </a:rPr>
              <a:t>19-17-0018-00-Call-For-Submissions-From-Other-Groups</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Recess</a:t>
            </a:r>
          </a:p>
        </p:txBody>
      </p:sp>
    </p:spTree>
    <p:extLst>
      <p:ext uri="{BB962C8B-B14F-4D97-AF65-F5344CB8AC3E}">
        <p14:creationId xmlns:p14="http://schemas.microsoft.com/office/powerpoint/2010/main" val="218386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14</a:t>
            </a:fld>
            <a:endParaRPr lang="en-GB" dirty="0"/>
          </a:p>
        </p:txBody>
      </p:sp>
      <p:sp>
        <p:nvSpPr>
          <p:cNvPr id="4" name="TextBox 3"/>
          <p:cNvSpPr txBox="1"/>
          <p:nvPr/>
        </p:nvSpPr>
        <p:spPr>
          <a:xfrm>
            <a:off x="762000" y="1981200"/>
            <a:ext cx="8686800" cy="204447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July</a:t>
            </a:r>
            <a:r>
              <a:rPr lang="en-US" dirty="0" smtClean="0">
                <a:solidFill>
                  <a:srgbClr val="FF0000"/>
                </a:solidFill>
              </a:rPr>
              <a:t> </a:t>
            </a:r>
            <a:r>
              <a:rPr lang="en-US" dirty="0" smtClean="0">
                <a:solidFill>
                  <a:schemeClr val="tx1"/>
                </a:solidFill>
              </a:rPr>
              <a:t>2017 TG2 meeting, 802.19-17/0010r1.</a:t>
            </a: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Approved by a unanimous </a:t>
            </a:r>
            <a:r>
              <a:rPr lang="en-US" dirty="0" err="1" smtClean="0">
                <a:solidFill>
                  <a:schemeClr val="tx1"/>
                </a:solidFill>
              </a:rPr>
              <a:t>concent</a:t>
            </a:r>
            <a:endParaRPr lang="en-US" dirty="0">
              <a:solidFill>
                <a:schemeClr val="tx1"/>
              </a:solidFill>
            </a:endParaRPr>
          </a:p>
        </p:txBody>
      </p:sp>
    </p:spTree>
    <p:extLst>
      <p:ext uri="{BB962C8B-B14F-4D97-AF65-F5344CB8AC3E}">
        <p14:creationId xmlns:p14="http://schemas.microsoft.com/office/powerpoint/2010/main" val="372047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15</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Irrelevant as this is the TG’s first meeting</a:t>
            </a:r>
            <a:endParaRPr lang="en-US" dirty="0">
              <a:solidFill>
                <a:schemeClr val="tx1"/>
              </a:solidFill>
            </a:endParaRPr>
          </a:p>
        </p:txBody>
      </p:sp>
    </p:spTree>
    <p:extLst>
      <p:ext uri="{BB962C8B-B14F-4D97-AF65-F5344CB8AC3E}">
        <p14:creationId xmlns:p14="http://schemas.microsoft.com/office/powerpoint/2010/main" val="588338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170389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17</a:t>
            </a:fld>
            <a:endParaRPr lang="en-GB" dirty="0"/>
          </a:p>
        </p:txBody>
      </p:sp>
      <p:sp>
        <p:nvSpPr>
          <p:cNvPr id="4" name="TextBox 3"/>
          <p:cNvSpPr txBox="1"/>
          <p:nvPr/>
        </p:nvSpPr>
        <p:spPr>
          <a:xfrm>
            <a:off x="762000" y="1981200"/>
            <a:ext cx="8686800" cy="1654043"/>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Submission 1</a:t>
            </a:r>
          </a:p>
          <a:p>
            <a:pPr marL="1242572" lvl="1" indent="-457200">
              <a:buFont typeface="Arial" panose="020B0604020202020204" pitchFamily="34" charset="0"/>
              <a:buChar char="•"/>
            </a:pPr>
            <a:r>
              <a:rPr lang="en-US" dirty="0" smtClean="0">
                <a:solidFill>
                  <a:schemeClr val="tx1"/>
                </a:solidFill>
              </a:rPr>
              <a:t>Submission 2</a:t>
            </a:r>
          </a:p>
        </p:txBody>
      </p:sp>
    </p:spTree>
    <p:extLst>
      <p:ext uri="{BB962C8B-B14F-4D97-AF65-F5344CB8AC3E}">
        <p14:creationId xmlns:p14="http://schemas.microsoft.com/office/powerpoint/2010/main" val="2210292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18</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February 14</a:t>
            </a:r>
            <a:r>
              <a:rPr lang="en-US" baseline="30000" dirty="0" smtClean="0">
                <a:solidFill>
                  <a:schemeClr val="tx1"/>
                </a:solidFill>
              </a:rPr>
              <a:t>th</a:t>
            </a:r>
            <a:r>
              <a:rPr lang="en-US" dirty="0" smtClean="0">
                <a:solidFill>
                  <a:schemeClr val="tx1"/>
                </a:solidFill>
              </a:rPr>
              <a:t> 2017, 10AM EST</a:t>
            </a:r>
          </a:p>
        </p:txBody>
      </p:sp>
    </p:spTree>
    <p:extLst>
      <p:ext uri="{BB962C8B-B14F-4D97-AF65-F5344CB8AC3E}">
        <p14:creationId xmlns:p14="http://schemas.microsoft.com/office/powerpoint/2010/main" val="84339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19</a:t>
            </a:fld>
            <a:endParaRPr lang="en-GB" dirty="0"/>
          </a:p>
        </p:txBody>
      </p:sp>
    </p:spTree>
    <p:extLst>
      <p:ext uri="{BB962C8B-B14F-4D97-AF65-F5344CB8AC3E}">
        <p14:creationId xmlns:p14="http://schemas.microsoft.com/office/powerpoint/2010/main" val="390990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4" name="Picture 3"/>
          <p:cNvPicPr>
            <a:picLocks noChangeAspect="1"/>
          </p:cNvPicPr>
          <p:nvPr/>
        </p:nvPicPr>
        <p:blipFill>
          <a:blip r:embed="rId2"/>
          <a:stretch>
            <a:fillRect/>
          </a:stretch>
        </p:blipFill>
        <p:spPr>
          <a:xfrm>
            <a:off x="865089" y="1447800"/>
            <a:ext cx="7938755" cy="5289712"/>
          </a:xfrm>
          <a:prstGeom prst="rect">
            <a:avLst/>
          </a:prstGeom>
        </p:spPr>
      </p:pic>
    </p:spTree>
    <p:extLst>
      <p:ext uri="{BB962C8B-B14F-4D97-AF65-F5344CB8AC3E}">
        <p14:creationId xmlns:p14="http://schemas.microsoft.com/office/powerpoint/2010/main" val="3502115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104805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502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
        <p:nvSpPr>
          <p:cNvPr id="4" name="TextBox 3"/>
          <p:cNvSpPr txBox="1"/>
          <p:nvPr/>
        </p:nvSpPr>
        <p:spPr>
          <a:xfrm>
            <a:off x="762000" y="1981200"/>
            <a:ext cx="8686800" cy="360618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Approval of this meeting’s and previous meeting’s agenda – </a:t>
            </a:r>
            <a:r>
              <a:rPr lang="en-US" i="1" dirty="0" smtClean="0">
                <a:solidFill>
                  <a:schemeClr val="tx1"/>
                </a:solidFill>
              </a:rPr>
              <a:t>no need as this is the 1</a:t>
            </a:r>
            <a:r>
              <a:rPr lang="en-US" i="1" baseline="30000" dirty="0" smtClean="0">
                <a:solidFill>
                  <a:schemeClr val="tx1"/>
                </a:solidFill>
              </a:rPr>
              <a:t>st</a:t>
            </a:r>
            <a:r>
              <a:rPr lang="en-US" i="1" dirty="0" smtClean="0">
                <a:solidFill>
                  <a:schemeClr val="tx1"/>
                </a:solidFill>
              </a:rPr>
              <a:t> TG meeting</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Generate a one page call for submissions from other groups</a:t>
            </a:r>
          </a:p>
          <a:p>
            <a:pPr marL="1242572" lvl="1" indent="-457200">
              <a:buFont typeface="Arial" panose="020B0604020202020204" pitchFamily="34" charset="0"/>
              <a:buChar char="•"/>
            </a:pPr>
            <a:r>
              <a:rPr lang="en-US" dirty="0" smtClean="0">
                <a:solidFill>
                  <a:schemeClr val="tx1"/>
                </a:solidFill>
              </a:rPr>
              <a:t>Decide on the best way to approach Bluetooth SIG</a:t>
            </a:r>
          </a:p>
          <a:p>
            <a:pPr marL="1242572" lvl="1" indent="-457200">
              <a:buFont typeface="Arial" panose="020B0604020202020204" pitchFamily="34" charset="0"/>
              <a:buChar char="•"/>
            </a:pPr>
            <a:r>
              <a:rPr lang="en-US" dirty="0" smtClean="0">
                <a:solidFill>
                  <a:schemeClr val="tx1"/>
                </a:solidFill>
              </a:rPr>
              <a:t>Technical submissions</a:t>
            </a:r>
          </a:p>
          <a:p>
            <a:pPr marL="457200" indent="-457200">
              <a:buFont typeface="Arial" panose="020B0604020202020204" pitchFamily="34" charset="0"/>
              <a:buChar char="•"/>
            </a:pPr>
            <a:r>
              <a:rPr lang="en-US" dirty="0" smtClean="0">
                <a:solidFill>
                  <a:schemeClr val="tx1"/>
                </a:solidFill>
              </a:rPr>
              <a:t>Motions</a:t>
            </a:r>
          </a:p>
          <a:p>
            <a:pPr marL="457200" indent="-457200">
              <a:buFont typeface="Arial" panose="020B0604020202020204" pitchFamily="34" charset="0"/>
              <a:buChar char="•"/>
            </a:pPr>
            <a:r>
              <a:rPr lang="en-US" dirty="0" smtClean="0">
                <a:solidFill>
                  <a:schemeClr val="tx1"/>
                </a:solidFill>
              </a:rPr>
              <a:t>Schedule for conference calls</a:t>
            </a:r>
            <a:endParaRPr lang="en-US" dirty="0">
              <a:solidFill>
                <a:schemeClr val="tx1"/>
              </a:solidFill>
            </a:endParaRPr>
          </a:p>
        </p:txBody>
      </p:sp>
    </p:spTree>
    <p:extLst>
      <p:ext uri="{BB962C8B-B14F-4D97-AF65-F5344CB8AC3E}">
        <p14:creationId xmlns:p14="http://schemas.microsoft.com/office/powerpoint/2010/main" val="4147819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76463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012491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462634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748838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236</Words>
  <Application>Microsoft Office PowerPoint</Application>
  <PresentationFormat>Custom</PresentationFormat>
  <Paragraphs>60</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2017-01-17T22:15:34Z</dcterms:modified>
</cp:coreProperties>
</file>