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1" r:id="rId17"/>
    <p:sldId id="272" r:id="rId18"/>
    <p:sldId id="273" r:id="rId19"/>
    <p:sldId id="274" r:id="rId2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61"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Month 2017 Loc. – Meeting 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0010</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January</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a:t>
            </a:r>
            <a:r>
              <a:rPr lang="en-US" dirty="0" smtClean="0">
                <a:solidFill>
                  <a:schemeClr val="tx1"/>
                </a:solidFill>
              </a:rPr>
              <a:t>items:</a:t>
            </a:r>
          </a:p>
          <a:p>
            <a:pPr marL="1242572" lvl="1" indent="-457200">
              <a:buFont typeface="Arial" panose="020B0604020202020204" pitchFamily="34" charset="0"/>
              <a:buChar char="•"/>
            </a:pPr>
            <a:r>
              <a:rPr lang="en-US" dirty="0" smtClean="0">
                <a:solidFill>
                  <a:schemeClr val="tx1"/>
                </a:solidFill>
              </a:rPr>
              <a:t>Call for submissions document</a:t>
            </a:r>
            <a:endParaRPr lang="en-US" dirty="0" smtClean="0">
              <a:solidFill>
                <a:schemeClr val="tx1"/>
              </a:solidFill>
            </a:endParaRPr>
          </a:p>
          <a:p>
            <a:pPr marL="1242572" lvl="1" indent="-457200">
              <a:buFont typeface="Arial" panose="020B0604020202020204" pitchFamily="34" charset="0"/>
              <a:buChar char="•"/>
            </a:pPr>
            <a:r>
              <a:rPr lang="en-US" dirty="0" smtClean="0">
                <a:solidFill>
                  <a:schemeClr val="tx1"/>
                </a:solidFill>
              </a:rPr>
              <a:t>Liaison to Bluetooth SIG</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Recess</a:t>
            </a:r>
          </a:p>
        </p:txBody>
      </p:sp>
    </p:spTree>
    <p:extLst>
      <p:ext uri="{BB962C8B-B14F-4D97-AF65-F5344CB8AC3E}">
        <p14:creationId xmlns:p14="http://schemas.microsoft.com/office/powerpoint/2010/main" val="218386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a:t>
            </a:r>
            <a:r>
              <a:rPr lang="en-US" dirty="0" smtClean="0">
                <a:solidFill>
                  <a:srgbClr val="FF0000"/>
                </a:solidFill>
              </a:rPr>
              <a:t>Month</a:t>
            </a:r>
            <a:r>
              <a:rPr lang="en-US" dirty="0" smtClean="0">
                <a:solidFill>
                  <a:schemeClr val="tx1"/>
                </a:solidFill>
              </a:rPr>
              <a:t> 2017 TG2 meeting, </a:t>
            </a:r>
            <a:r>
              <a:rPr lang="en-US" dirty="0" smtClean="0">
                <a:solidFill>
                  <a:srgbClr val="FF0000"/>
                </a:solidFill>
              </a:rPr>
              <a:t>DCN#</a:t>
            </a:r>
            <a:r>
              <a:rPr lang="en-US" dirty="0" smtClean="0">
                <a:solidFill>
                  <a:schemeClr val="tx1"/>
                </a:solidFill>
              </a:rPr>
              <a:t>.</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a:t>
            </a:r>
            <a:r>
              <a:rPr lang="en-US" dirty="0" smtClean="0">
                <a:solidFill>
                  <a:srgbClr val="FF0000"/>
                </a:solidFill>
              </a:rPr>
              <a:t>Month</a:t>
            </a:r>
            <a:r>
              <a:rPr lang="en-US" dirty="0" smtClean="0">
                <a:solidFill>
                  <a:schemeClr val="tx1"/>
                </a:solidFill>
              </a:rPr>
              <a:t> 2017 TG2 meeting, </a:t>
            </a:r>
            <a:r>
              <a:rPr lang="en-US" dirty="0" smtClean="0">
                <a:solidFill>
                  <a:srgbClr val="FF0000"/>
                </a:solidFill>
              </a:rPr>
              <a:t>DCN# </a:t>
            </a:r>
            <a:r>
              <a:rPr lang="en-US" dirty="0" smtClean="0">
                <a:solidFill>
                  <a:schemeClr val="tx1"/>
                </a:solidFill>
              </a:rPr>
              <a:t>and </a:t>
            </a:r>
            <a:r>
              <a:rPr lang="en-US" dirty="0" smtClean="0">
                <a:solidFill>
                  <a:srgbClr val="FF0000"/>
                </a:solidFill>
              </a:rPr>
              <a:t>Month</a:t>
            </a:r>
            <a:r>
              <a:rPr lang="en-US" dirty="0" smtClean="0">
                <a:solidFill>
                  <a:schemeClr val="tx1"/>
                </a:solidFill>
              </a:rPr>
              <a:t> conference call, </a:t>
            </a:r>
            <a:r>
              <a:rPr lang="en-US" dirty="0" smtClean="0">
                <a:solidFill>
                  <a:srgbClr val="FF0000"/>
                </a:solidFill>
              </a:rPr>
              <a:t>DCN#</a:t>
            </a:r>
            <a:r>
              <a:rPr lang="en-US" dirty="0" smtClean="0">
                <a:solidFill>
                  <a:schemeClr val="tx1"/>
                </a:solidFill>
              </a:rPr>
              <a:t>.</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a:t>
            </a:r>
          </a:p>
          <a:p>
            <a:pPr marL="457200" indent="-457200">
              <a:buFont typeface="Arial" panose="020B0604020202020204" pitchFamily="34" charset="0"/>
              <a:buChar char="•"/>
            </a:pPr>
            <a:r>
              <a:rPr lang="en-US" dirty="0" smtClean="0">
                <a:solidFill>
                  <a:schemeClr val="tx1"/>
                </a:solidFill>
              </a:rPr>
              <a:t>Second:</a:t>
            </a: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Tree>
    <p:extLst>
      <p:ext uri="{BB962C8B-B14F-4D97-AF65-F5344CB8AC3E}">
        <p14:creationId xmlns:p14="http://schemas.microsoft.com/office/powerpoint/2010/main" val="1703896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
        <p:nvSpPr>
          <p:cNvPr id="4" name="TextBox 3"/>
          <p:cNvSpPr txBox="1"/>
          <p:nvPr/>
        </p:nvSpPr>
        <p:spPr>
          <a:xfrm>
            <a:off x="762000" y="1981200"/>
            <a:ext cx="8686800" cy="1654043"/>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Agenda </a:t>
            </a:r>
            <a:r>
              <a:rPr lang="en-US" dirty="0" smtClean="0">
                <a:solidFill>
                  <a:schemeClr val="tx1"/>
                </a:solidFill>
              </a:rPr>
              <a:t>items:</a:t>
            </a:r>
          </a:p>
          <a:p>
            <a:pPr marL="1242572" lvl="1" indent="-457200">
              <a:buFont typeface="Arial" panose="020B0604020202020204" pitchFamily="34" charset="0"/>
              <a:buChar char="•"/>
            </a:pPr>
            <a:r>
              <a:rPr lang="en-US" dirty="0" smtClean="0">
                <a:solidFill>
                  <a:schemeClr val="tx1"/>
                </a:solidFill>
              </a:rPr>
              <a:t>Submission 1</a:t>
            </a:r>
            <a:endParaRPr lang="en-US" dirty="0" smtClean="0">
              <a:solidFill>
                <a:schemeClr val="tx1"/>
              </a:solidFill>
            </a:endParaRPr>
          </a:p>
          <a:p>
            <a:pPr marL="1242572" lvl="1" indent="-457200">
              <a:buFont typeface="Arial" panose="020B0604020202020204" pitchFamily="34" charset="0"/>
              <a:buChar char="•"/>
            </a:pPr>
            <a:r>
              <a:rPr lang="en-US" dirty="0" smtClean="0">
                <a:solidFill>
                  <a:schemeClr val="tx1"/>
                </a:solidFill>
              </a:rPr>
              <a:t>Submission 2</a:t>
            </a:r>
            <a:endParaRPr lang="en-US" dirty="0" smtClean="0">
              <a:solidFill>
                <a:schemeClr val="tx1"/>
              </a:solidFill>
            </a:endParaRPr>
          </a:p>
        </p:txBody>
      </p:sp>
    </p:spTree>
    <p:extLst>
      <p:ext uri="{BB962C8B-B14F-4D97-AF65-F5344CB8AC3E}">
        <p14:creationId xmlns:p14="http://schemas.microsoft.com/office/powerpoint/2010/main" val="2210292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
        <p:nvSpPr>
          <p:cNvPr id="4" name="TextBox 3"/>
          <p:cNvSpPr txBox="1"/>
          <p:nvPr/>
        </p:nvSpPr>
        <p:spPr>
          <a:xfrm>
            <a:off x="762000" y="1981200"/>
            <a:ext cx="8686800"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February 14</a:t>
            </a:r>
            <a:r>
              <a:rPr lang="en-US" baseline="30000" dirty="0" smtClean="0">
                <a:solidFill>
                  <a:schemeClr val="tx1"/>
                </a:solidFill>
              </a:rPr>
              <a:t>th</a:t>
            </a:r>
            <a:r>
              <a:rPr lang="en-US" dirty="0" smtClean="0">
                <a:solidFill>
                  <a:schemeClr val="tx1"/>
                </a:solidFill>
              </a:rPr>
              <a:t> 2017, 10AM EST</a:t>
            </a:r>
            <a:endParaRPr lang="en-US" dirty="0" smtClean="0">
              <a:solidFill>
                <a:schemeClr val="tx1"/>
              </a:solidFill>
            </a:endParaRPr>
          </a:p>
        </p:txBody>
      </p:sp>
    </p:spTree>
    <p:extLst>
      <p:ext uri="{BB962C8B-B14F-4D97-AF65-F5344CB8AC3E}">
        <p14:creationId xmlns:p14="http://schemas.microsoft.com/office/powerpoint/2010/main" val="84339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Tree>
    <p:extLst>
      <p:ext uri="{BB962C8B-B14F-4D97-AF65-F5344CB8AC3E}">
        <p14:creationId xmlns:p14="http://schemas.microsoft.com/office/powerpoint/2010/main" val="390990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865089" y="1447800"/>
            <a:ext cx="7938755" cy="5289712"/>
          </a:xfrm>
          <a:prstGeom prst="rect">
            <a:avLst/>
          </a:prstGeom>
        </p:spPr>
      </p:pic>
    </p:spTree>
    <p:extLst>
      <p:ext uri="{BB962C8B-B14F-4D97-AF65-F5344CB8AC3E}">
        <p14:creationId xmlns:p14="http://schemas.microsoft.com/office/powerpoint/2010/main" val="3502115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360618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t>
            </a:r>
            <a:r>
              <a:rPr lang="en-US" dirty="0" smtClean="0">
                <a:solidFill>
                  <a:schemeClr val="tx1"/>
                </a:solidFill>
              </a:rPr>
              <a:t>agenda – </a:t>
            </a:r>
            <a:r>
              <a:rPr lang="en-US" i="1" dirty="0" smtClean="0">
                <a:solidFill>
                  <a:schemeClr val="tx1"/>
                </a:solidFill>
              </a:rPr>
              <a:t>no need as this is the 1</a:t>
            </a:r>
            <a:r>
              <a:rPr lang="en-US" i="1" baseline="30000" dirty="0" smtClean="0">
                <a:solidFill>
                  <a:schemeClr val="tx1"/>
                </a:solidFill>
              </a:rPr>
              <a:t>st</a:t>
            </a:r>
            <a:r>
              <a:rPr lang="en-US" i="1" dirty="0" smtClean="0">
                <a:solidFill>
                  <a:schemeClr val="tx1"/>
                </a:solidFill>
              </a:rPr>
              <a:t> TG meeting</a:t>
            </a:r>
            <a:endParaRPr lang="en-US" i="1" dirty="0" smtClean="0">
              <a:solidFill>
                <a:schemeClr val="tx1"/>
              </a:solidFill>
            </a:endParaRP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Generate a one page call for submissions from other groups</a:t>
            </a:r>
            <a:endParaRPr lang="en-US" dirty="0" smtClean="0">
              <a:solidFill>
                <a:schemeClr val="tx1"/>
              </a:solidFill>
            </a:endParaRPr>
          </a:p>
          <a:p>
            <a:pPr marL="1242572" lvl="1" indent="-457200">
              <a:buFont typeface="Arial" panose="020B0604020202020204" pitchFamily="34" charset="0"/>
              <a:buChar char="•"/>
            </a:pPr>
            <a:r>
              <a:rPr lang="en-US" dirty="0" smtClean="0">
                <a:solidFill>
                  <a:schemeClr val="tx1"/>
                </a:solidFill>
              </a:rPr>
              <a:t>Decide on the best way to approach Bluetooth SIG</a:t>
            </a:r>
          </a:p>
          <a:p>
            <a:pPr marL="1242572" lvl="1" indent="-457200">
              <a:buFont typeface="Arial" panose="020B0604020202020204" pitchFamily="34" charset="0"/>
              <a:buChar char="•"/>
            </a:pPr>
            <a:r>
              <a:rPr lang="en-US" dirty="0" smtClean="0">
                <a:solidFill>
                  <a:schemeClr val="tx1"/>
                </a:solidFill>
              </a:rPr>
              <a:t>Technical submissions</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262</Words>
  <Application>Microsoft Office PowerPoint</Application>
  <PresentationFormat>Custom</PresentationFormat>
  <Paragraphs>69</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2017-01-16T17:01:22Z</dcterms:modified>
</cp:coreProperties>
</file>