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3" r:id="rId3"/>
    <p:sldId id="324" r:id="rId4"/>
    <p:sldId id="316"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5"/>
            <p14:sldId id="321"/>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802.19-17/0006r1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January 2017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1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smtClean="0"/>
          </a:p>
        </p:txBody>
      </p:sp>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451774"/>
            <a:ext cx="8232776" cy="548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40840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marL="487693" lvl="1" indent="0">
              <a:buNone/>
            </a:pPr>
            <a:endParaRPr kumimoji="1" lang="en-US" altLang="ja-JP" dirty="0"/>
          </a:p>
          <a:p>
            <a:r>
              <a:rPr kumimoji="1" lang="en-US" altLang="ja-JP" dirty="0" smtClean="0"/>
              <a:t>The WG Letter Ballot was done</a:t>
            </a:r>
          </a:p>
          <a:p>
            <a:pPr lvl="1"/>
            <a:r>
              <a:rPr kumimoji="1" lang="en-US" altLang="ja-JP" dirty="0" smtClean="0"/>
              <a:t>The result is shown in next slide</a:t>
            </a:r>
          </a:p>
          <a:p>
            <a:pPr lvl="1"/>
            <a:endParaRPr kumimoji="1" lang="en-US" altLang="ja-JP" dirty="0" smtClean="0"/>
          </a:p>
          <a:p>
            <a:r>
              <a:rPr kumimoji="1" lang="en-US" altLang="ja-JP" dirty="0" smtClean="0"/>
              <a:t>IEEE P802.19.1a-D1.0  is available for WG members area (password protected)</a:t>
            </a:r>
          </a:p>
          <a:p>
            <a:pPr lvl="1"/>
            <a:r>
              <a:rPr kumimoji="1" lang="en-US" altLang="ja-JP" dirty="0"/>
              <a:t>http://www.ieee802.org/19/private/draft.htm</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17</a:t>
            </a:r>
          </a:p>
          <a:p>
            <a:pPr lvl="2"/>
            <a:r>
              <a:rPr kumimoji="1" lang="en-US" altLang="ja-JP" dirty="0"/>
              <a:t>No: 		0</a:t>
            </a:r>
          </a:p>
          <a:p>
            <a:pPr lvl="2"/>
            <a:r>
              <a:rPr kumimoji="1" lang="en-US" altLang="ja-JP" dirty="0"/>
              <a:t>Abstain: 	4</a:t>
            </a:r>
          </a:p>
          <a:p>
            <a:pPr lvl="1"/>
            <a:r>
              <a:rPr kumimoji="1" lang="en-US" altLang="ja-JP" dirty="0"/>
              <a:t>WG Letter Ballot </a:t>
            </a:r>
            <a:r>
              <a:rPr kumimoji="1" lang="en-US" altLang="ja-JP" dirty="0" smtClean="0"/>
              <a:t>Passes</a:t>
            </a:r>
          </a:p>
          <a:p>
            <a:pPr lvl="1"/>
            <a:endParaRPr kumimoji="1" lang="en-US" altLang="ja-JP" dirty="0"/>
          </a:p>
          <a:p>
            <a:r>
              <a:rPr kumimoji="1" lang="en-US" altLang="ja-JP" dirty="0" smtClean="0"/>
              <a:t>Total 13 </a:t>
            </a:r>
            <a:r>
              <a:rPr kumimoji="1" lang="en-US" altLang="ja-JP" dirty="0"/>
              <a:t>comments </a:t>
            </a:r>
            <a:r>
              <a:rPr kumimoji="1" lang="en-US" altLang="ja-JP" dirty="0" smtClean="0"/>
              <a:t>were received</a:t>
            </a:r>
            <a:endParaRPr kumimoji="1" lang="en-US" altLang="ja-JP" dirty="0"/>
          </a:p>
          <a:p>
            <a:pPr lvl="1"/>
            <a:r>
              <a:rPr kumimoji="1" lang="en-US" altLang="ja-JP" dirty="0"/>
              <a:t>Technical: </a:t>
            </a:r>
            <a:r>
              <a:rPr kumimoji="1" lang="en-US" altLang="ja-JP" dirty="0" smtClean="0"/>
              <a:t> 10</a:t>
            </a:r>
            <a:endParaRPr kumimoji="1" lang="en-US" altLang="ja-JP" dirty="0"/>
          </a:p>
          <a:p>
            <a:pPr lvl="1"/>
            <a:r>
              <a:rPr kumimoji="1" lang="en-US" altLang="ja-JP" dirty="0"/>
              <a:t>Editorial</a:t>
            </a:r>
            <a:r>
              <a:rPr kumimoji="1" lang="en-US" altLang="ja-JP" dirty="0" smtClean="0"/>
              <a:t>: </a:t>
            </a:r>
            <a:r>
              <a:rPr kumimoji="1" lang="en-US" altLang="ja-JP" dirty="0" smtClean="0"/>
              <a:t>3</a:t>
            </a:r>
          </a:p>
          <a:p>
            <a:pPr lvl="1"/>
            <a:endParaRPr kumimoji="1" lang="en-US" altLang="ja-JP" dirty="0"/>
          </a:p>
          <a:p>
            <a:r>
              <a:rPr kumimoji="1" lang="en-US" altLang="ja-JP" dirty="0"/>
              <a:t>See DCN 19-17/0009r0 “P802.19.1a TG1a D1.0 1st working group letter ballot Comments and Resolutions</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276651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a:t>
            </a:r>
            <a:r>
              <a:rPr kumimoji="1" lang="ja-JP" altLang="en-US" dirty="0" smtClean="0"/>
              <a:t> </a:t>
            </a:r>
            <a:r>
              <a:rPr kumimoji="1" lang="en-US" altLang="ja-JP" dirty="0" smtClean="0"/>
              <a:t>and approve </a:t>
            </a:r>
            <a:r>
              <a:rPr kumimoji="1" lang="en-US" altLang="ja-JP" dirty="0"/>
              <a:t>IEEE </a:t>
            </a:r>
            <a:r>
              <a:rPr kumimoji="1" lang="en-US" altLang="ja-JP" dirty="0" smtClean="0"/>
              <a:t>P802.19.1a-D1.0</a:t>
            </a:r>
          </a:p>
          <a:p>
            <a:r>
              <a:rPr kumimoji="1" lang="en-US" altLang="ja-JP" dirty="0" smtClean="0"/>
              <a:t>Start to resolve comments from WG Letter Ballot</a:t>
            </a:r>
          </a:p>
          <a:p>
            <a:r>
              <a:rPr kumimoji="1" lang="en-US" altLang="ja-JP" dirty="0" smtClean="0"/>
              <a:t>Technical presentations and </a:t>
            </a:r>
            <a:r>
              <a:rPr kumimoji="1" lang="en-US" altLang="ja-JP" dirty="0"/>
              <a:t>t</a:t>
            </a:r>
            <a:r>
              <a:rPr kumimoji="1" lang="en-US" altLang="ja-JP" dirty="0" smtClean="0"/>
              <a:t>ext proposals</a:t>
            </a:r>
          </a:p>
          <a:p>
            <a:r>
              <a:rPr kumimoji="1" lang="en-US" altLang="ja-JP" dirty="0" smtClean="0"/>
              <a:t>Review and update project timeline (19-15/0096r0)</a:t>
            </a:r>
            <a:endParaRPr kumimoji="1" lang="en-US" altLang="ja-JP" dirty="0"/>
          </a:p>
          <a:p>
            <a:endParaRPr kumimoji="1" lang="en-US" altLang="ja-JP" dirty="0" smtClean="0"/>
          </a:p>
          <a:p>
            <a:r>
              <a:rPr kumimoji="1" lang="en-US" altLang="ja-JP" dirty="0" smtClean="0"/>
              <a:t>Please see TG1a agenda (19-17/0005r0)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6320</TotalTime>
  <Words>277</Words>
  <Application>Microsoft Office PowerPoint</Application>
  <PresentationFormat>ユーザー設定</PresentationFormat>
  <Paragraphs>60</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January 2017 TG1a Opening Report</vt:lpstr>
      <vt:lpstr>Schedule for the week</vt:lpstr>
      <vt:lpstr>TG1a officers</vt:lpstr>
      <vt:lpstr>Backgrounds</vt:lpstr>
      <vt:lpstr>Result of the WG Letter Ballot</vt:lpstr>
      <vt:lpstr>Action items during this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258</cp:revision>
  <cp:lastPrinted>2014-11-08T20:15:38Z</cp:lastPrinted>
  <dcterms:created xsi:type="dcterms:W3CDTF">2014-10-30T17:06:39Z</dcterms:created>
  <dcterms:modified xsi:type="dcterms:W3CDTF">2017-01-16T20:05:01Z</dcterms:modified>
</cp:coreProperties>
</file>