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6" r:id="rId2"/>
    <p:sldId id="323" r:id="rId3"/>
    <p:sldId id="324" r:id="rId4"/>
    <p:sldId id="316" r:id="rId5"/>
    <p:sldId id="325" r:id="rId6"/>
    <p:sldId id="321" r:id="rId7"/>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23"/>
            <p14:sldId id="324"/>
            <p14:sldId id="316"/>
            <p14:sldId id="325"/>
            <p14:sldId id="321"/>
          </p14:sldIdLst>
        </p14:section>
      </p14:sectionLst>
    </p:ext>
    <p:ext uri="{EFAFB233-063F-42B5-8137-9DF3F51BA10A}">
      <p15:sldGuideLst xmlns=""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p:scale>
          <a:sx n="100" d="100"/>
          <a:sy n="100" d="100"/>
        </p:scale>
        <p:origin x="-474" y="-72"/>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2772"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Naotaka Sato,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smtClean="0"/>
              <a:t>January 2017</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smtClean="0"/>
              <a:t>January 2017</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Naotaka Sato,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802.19-17/0006r0</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smtClean="0"/>
              <a:t>January 2017</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smtClean="0"/>
              <a:t>Naotaka Sato,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dirty="0" smtClean="0"/>
              <a:t>January 2017 TG1a Opening Report</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2017-01-10</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72041312"/>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309" name="Document" r:id="rId5" imgW="8249468" imgH="2538421" progId="Word.Document.8">
                  <p:embed/>
                </p:oleObj>
              </mc:Choice>
              <mc:Fallback>
                <p:oleObj name="Document" r:id="rId5" imgW="8249468" imgH="2538421" progId="Word.Document.8">
                  <p:embed/>
                  <p:pic>
                    <p:nvPicPr>
                      <p:cNvPr id="0" name="Picture 3"/>
                      <p:cNvPicPr>
                        <a:picLocks noChangeAspect="1" noChangeArrowheads="1"/>
                      </p:cNvPicPr>
                      <p:nvPr/>
                    </p:nvPicPr>
                    <p:blipFill>
                      <a:blip r:embed="rId6"/>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endParaRPr kumimoji="1" lang="en-US" altLang="ja-JP" dirty="0" smtClean="0"/>
          </a:p>
        </p:txBody>
      </p:sp>
      <p:sp>
        <p:nvSpPr>
          <p:cNvPr id="2" name="タイトル 1"/>
          <p:cNvSpPr>
            <a:spLocks noGrp="1"/>
          </p:cNvSpPr>
          <p:nvPr>
            <p:ph type="title"/>
          </p:nvPr>
        </p:nvSpPr>
        <p:spPr/>
        <p:txBody>
          <a:bodyPr/>
          <a:lstStyle/>
          <a:p>
            <a:r>
              <a:rPr kumimoji="1" lang="en-US" altLang="ja-JP" dirty="0" smtClean="0"/>
              <a:t>Schedule for the week</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8825" y="1371600"/>
            <a:ext cx="8232776" cy="54824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926267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TG1a officers</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Chair: </a:t>
            </a:r>
            <a:r>
              <a:rPr kumimoji="1" lang="en-US" altLang="ja-JP" dirty="0" err="1"/>
              <a:t>Naotaka</a:t>
            </a:r>
            <a:r>
              <a:rPr kumimoji="1" lang="en-US" altLang="ja-JP" dirty="0"/>
              <a:t> Sato (Sony)</a:t>
            </a:r>
          </a:p>
          <a:p>
            <a:r>
              <a:rPr kumimoji="1" lang="en-US" altLang="ja-JP" dirty="0"/>
              <a:t>Vice Chair: </a:t>
            </a:r>
            <a:r>
              <a:rPr kumimoji="1" lang="en-US" altLang="ja-JP" dirty="0" err="1"/>
              <a:t>Hyunduk</a:t>
            </a:r>
            <a:r>
              <a:rPr kumimoji="1" lang="en-US" altLang="ja-JP" dirty="0"/>
              <a:t> Kang (ETRI)</a:t>
            </a:r>
          </a:p>
          <a:p>
            <a:r>
              <a:rPr kumimoji="1" lang="en-US" altLang="ja-JP" dirty="0"/>
              <a:t>Technical editor: Chen Sun (Sony)</a:t>
            </a:r>
          </a:p>
          <a:p>
            <a:pPr marL="0" indent="0">
              <a:buNone/>
            </a:pP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26408403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Backgrounds</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IEEE SASB approved to form a task group under 802.19 WG on September 3</a:t>
            </a:r>
            <a:r>
              <a:rPr kumimoji="1" lang="en-US" altLang="ja-JP" baseline="30000" dirty="0" smtClean="0"/>
              <a:t>rd</a:t>
            </a:r>
            <a:r>
              <a:rPr kumimoji="1" lang="en-US" altLang="ja-JP" dirty="0" smtClean="0"/>
              <a:t>, 2015</a:t>
            </a:r>
          </a:p>
          <a:p>
            <a:pPr lvl="1"/>
            <a:r>
              <a:rPr kumimoji="1" lang="en-US" altLang="ja-JP" dirty="0" smtClean="0"/>
              <a:t>Approved PAR (19-15/0028r8) and CSD (19-15/0029r5)</a:t>
            </a:r>
          </a:p>
          <a:p>
            <a:pPr marL="487693" lvl="1" indent="0">
              <a:buNone/>
            </a:pPr>
            <a:endParaRPr kumimoji="1" lang="en-US" altLang="ja-JP" dirty="0"/>
          </a:p>
          <a:p>
            <a:r>
              <a:rPr kumimoji="1" lang="en-US" altLang="ja-JP" dirty="0" smtClean="0"/>
              <a:t>The WG Letter Ballot was done</a:t>
            </a:r>
          </a:p>
          <a:p>
            <a:pPr lvl="1"/>
            <a:r>
              <a:rPr kumimoji="1" lang="en-US" altLang="ja-JP" dirty="0" smtClean="0"/>
              <a:t>The result is shown in next slide</a:t>
            </a:r>
          </a:p>
          <a:p>
            <a:pPr lvl="1"/>
            <a:endParaRPr kumimoji="1" lang="en-US" altLang="ja-JP" dirty="0" smtClean="0"/>
          </a:p>
          <a:p>
            <a:r>
              <a:rPr kumimoji="1" lang="en-US" altLang="ja-JP" dirty="0" smtClean="0"/>
              <a:t>IEEE P802.19.1a-D1.0  is available for WG members area (password protected)</a:t>
            </a:r>
          </a:p>
          <a:p>
            <a:pPr lvl="1"/>
            <a:r>
              <a:rPr kumimoji="1" lang="en-US" altLang="ja-JP" dirty="0"/>
              <a:t>http://www.ieee802.org/19/private/draft.htm</a:t>
            </a:r>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6554950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Result of the WG Letter Ballot</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Letter Ballot on Draft 1.0 completed on January 6</a:t>
            </a:r>
          </a:p>
          <a:p>
            <a:pPr lvl="1"/>
            <a:r>
              <a:rPr kumimoji="1" lang="en-US" altLang="ja-JP" dirty="0"/>
              <a:t>Results</a:t>
            </a:r>
          </a:p>
          <a:p>
            <a:pPr lvl="2"/>
            <a:r>
              <a:rPr kumimoji="1" lang="en-US" altLang="ja-JP" dirty="0"/>
              <a:t>Yes: 		17</a:t>
            </a:r>
          </a:p>
          <a:p>
            <a:pPr lvl="2"/>
            <a:r>
              <a:rPr kumimoji="1" lang="en-US" altLang="ja-JP" dirty="0"/>
              <a:t>No: 		0</a:t>
            </a:r>
          </a:p>
          <a:p>
            <a:pPr lvl="2"/>
            <a:r>
              <a:rPr kumimoji="1" lang="en-US" altLang="ja-JP" dirty="0"/>
              <a:t>Abstain: 	4</a:t>
            </a:r>
          </a:p>
          <a:p>
            <a:pPr lvl="1"/>
            <a:r>
              <a:rPr kumimoji="1" lang="en-US" altLang="ja-JP" dirty="0"/>
              <a:t>WG Letter Ballot </a:t>
            </a:r>
            <a:r>
              <a:rPr kumimoji="1" lang="en-US" altLang="ja-JP" dirty="0" smtClean="0"/>
              <a:t>Passes</a:t>
            </a:r>
          </a:p>
          <a:p>
            <a:pPr lvl="1"/>
            <a:endParaRPr kumimoji="1" lang="en-US" altLang="ja-JP" dirty="0"/>
          </a:p>
          <a:p>
            <a:r>
              <a:rPr kumimoji="1" lang="en-US" altLang="ja-JP" dirty="0" smtClean="0"/>
              <a:t>Total 13 </a:t>
            </a:r>
            <a:r>
              <a:rPr kumimoji="1" lang="en-US" altLang="ja-JP" dirty="0"/>
              <a:t>comments </a:t>
            </a:r>
            <a:r>
              <a:rPr kumimoji="1" lang="en-US" altLang="ja-JP" dirty="0" smtClean="0"/>
              <a:t>were received</a:t>
            </a:r>
            <a:endParaRPr kumimoji="1" lang="en-US" altLang="ja-JP" dirty="0"/>
          </a:p>
          <a:p>
            <a:pPr lvl="1"/>
            <a:r>
              <a:rPr kumimoji="1" lang="en-US" altLang="ja-JP" dirty="0"/>
              <a:t>Technical: </a:t>
            </a:r>
            <a:r>
              <a:rPr kumimoji="1" lang="en-US" altLang="ja-JP" dirty="0" smtClean="0"/>
              <a:t> 10</a:t>
            </a:r>
            <a:endParaRPr kumimoji="1" lang="en-US" altLang="ja-JP" dirty="0"/>
          </a:p>
          <a:p>
            <a:pPr lvl="1"/>
            <a:r>
              <a:rPr kumimoji="1" lang="en-US" altLang="ja-JP" dirty="0"/>
              <a:t>Editorial</a:t>
            </a:r>
            <a:r>
              <a:rPr kumimoji="1" lang="en-US" altLang="ja-JP" dirty="0" smtClean="0"/>
              <a:t>: </a:t>
            </a:r>
            <a:r>
              <a:rPr kumimoji="1" lang="en-US" altLang="ja-JP" dirty="0"/>
              <a:t>3</a:t>
            </a:r>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32766513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Action items during this week</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Review</a:t>
            </a:r>
            <a:r>
              <a:rPr kumimoji="1" lang="ja-JP" altLang="en-US" dirty="0" smtClean="0"/>
              <a:t> </a:t>
            </a:r>
            <a:r>
              <a:rPr kumimoji="1" lang="en-US" altLang="ja-JP" dirty="0" smtClean="0"/>
              <a:t>and approve </a:t>
            </a:r>
            <a:r>
              <a:rPr kumimoji="1" lang="en-US" altLang="ja-JP" dirty="0"/>
              <a:t>IEEE </a:t>
            </a:r>
            <a:r>
              <a:rPr kumimoji="1" lang="en-US" altLang="ja-JP" dirty="0" smtClean="0"/>
              <a:t>P802.19.1a-D1.0</a:t>
            </a:r>
          </a:p>
          <a:p>
            <a:r>
              <a:rPr kumimoji="1" lang="en-US" altLang="ja-JP" dirty="0" smtClean="0"/>
              <a:t>Start to resolve comments from WG Letter Ballot</a:t>
            </a:r>
          </a:p>
          <a:p>
            <a:r>
              <a:rPr kumimoji="1" lang="en-US" altLang="ja-JP" dirty="0" smtClean="0"/>
              <a:t>Technical presentations and </a:t>
            </a:r>
            <a:r>
              <a:rPr kumimoji="1" lang="en-US" altLang="ja-JP" dirty="0"/>
              <a:t>t</a:t>
            </a:r>
            <a:r>
              <a:rPr kumimoji="1" lang="en-US" altLang="ja-JP" dirty="0" smtClean="0"/>
              <a:t>ext proposals</a:t>
            </a:r>
          </a:p>
          <a:p>
            <a:r>
              <a:rPr kumimoji="1" lang="en-US" altLang="ja-JP" dirty="0" smtClean="0"/>
              <a:t>Review and update project timeline (19-15/0096r0)</a:t>
            </a:r>
            <a:endParaRPr kumimoji="1" lang="en-US" altLang="ja-JP" dirty="0"/>
          </a:p>
          <a:p>
            <a:endParaRPr kumimoji="1" lang="en-US" altLang="ja-JP" dirty="0" smtClean="0"/>
          </a:p>
          <a:p>
            <a:r>
              <a:rPr kumimoji="1" lang="en-US" altLang="ja-JP" dirty="0" smtClean="0"/>
              <a:t>Please see TG1a agenda (19-17/0005r0)</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9450848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6319</TotalTime>
  <Words>277</Words>
  <Application>Microsoft Office PowerPoint</Application>
  <PresentationFormat>ユーザー設定</PresentationFormat>
  <Paragraphs>58</Paragraphs>
  <Slides>6</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6</vt:i4>
      </vt:variant>
    </vt:vector>
  </HeadingPairs>
  <TitlesOfParts>
    <vt:vector size="8" baseType="lpstr">
      <vt:lpstr>Office Theme</vt:lpstr>
      <vt:lpstr>Document</vt:lpstr>
      <vt:lpstr>January 2017 TG1a Opening Report</vt:lpstr>
      <vt:lpstr>Schedule for the week</vt:lpstr>
      <vt:lpstr>TG1a officers</vt:lpstr>
      <vt:lpstr>Backgrounds</vt:lpstr>
      <vt:lpstr>Result of the WG Letter Ballot</vt:lpstr>
      <vt:lpstr>Action items during this week</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Sony</cp:lastModifiedBy>
  <cp:revision>256</cp:revision>
  <cp:lastPrinted>2014-11-08T20:15:38Z</cp:lastPrinted>
  <dcterms:created xsi:type="dcterms:W3CDTF">2014-10-30T17:06:39Z</dcterms:created>
  <dcterms:modified xsi:type="dcterms:W3CDTF">2017-01-10T17:50:57Z</dcterms:modified>
</cp:coreProperties>
</file>